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3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4.xml" ContentType="application/inkml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37"/>
  </p:notesMasterIdLst>
  <p:handoutMasterIdLst>
    <p:handoutMasterId r:id="rId38"/>
  </p:handoutMasterIdLst>
  <p:sldIdLst>
    <p:sldId id="401" r:id="rId5"/>
    <p:sldId id="410" r:id="rId6"/>
    <p:sldId id="423" r:id="rId7"/>
    <p:sldId id="424" r:id="rId8"/>
    <p:sldId id="426" r:id="rId9"/>
    <p:sldId id="428" r:id="rId10"/>
    <p:sldId id="427" r:id="rId11"/>
    <p:sldId id="429" r:id="rId12"/>
    <p:sldId id="425" r:id="rId13"/>
    <p:sldId id="430" r:id="rId14"/>
    <p:sldId id="431" r:id="rId15"/>
    <p:sldId id="432" r:id="rId16"/>
    <p:sldId id="433" r:id="rId17"/>
    <p:sldId id="434" r:id="rId18"/>
    <p:sldId id="435" r:id="rId19"/>
    <p:sldId id="436" r:id="rId20"/>
    <p:sldId id="438" r:id="rId21"/>
    <p:sldId id="439" r:id="rId22"/>
    <p:sldId id="437" r:id="rId23"/>
    <p:sldId id="440" r:id="rId24"/>
    <p:sldId id="441" r:id="rId25"/>
    <p:sldId id="442" r:id="rId26"/>
    <p:sldId id="443" r:id="rId27"/>
    <p:sldId id="444" r:id="rId28"/>
    <p:sldId id="445" r:id="rId29"/>
    <p:sldId id="446" r:id="rId30"/>
    <p:sldId id="447" r:id="rId31"/>
    <p:sldId id="448" r:id="rId32"/>
    <p:sldId id="449" r:id="rId33"/>
    <p:sldId id="450" r:id="rId34"/>
    <p:sldId id="451" r:id="rId35"/>
    <p:sldId id="452" r:id="rId36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62D0F-B0DA-4346-8AC2-F90F6FFA3901}" v="351" dt="2023-11-15T19:55:25.5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7" autoAdjust="0"/>
    <p:restoredTop sz="96208" autoAdjust="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u Main" userId="7d83114226db9beb" providerId="LiveId" clId="{06362D0F-B0DA-4346-8AC2-F90F6FFA3901}"/>
    <pc:docChg chg="undo custSel addSld delSld modSld">
      <pc:chgData name="tariu Main" userId="7d83114226db9beb" providerId="LiveId" clId="{06362D0F-B0DA-4346-8AC2-F90F6FFA3901}" dt="2023-11-15T19:56:58.801" v="7303" actId="47"/>
      <pc:docMkLst>
        <pc:docMk/>
      </pc:docMkLst>
      <pc:sldChg chg="addSp delSp del mod">
        <pc:chgData name="tariu Main" userId="7d83114226db9beb" providerId="LiveId" clId="{06362D0F-B0DA-4346-8AC2-F90F6FFA3901}" dt="2023-11-15T19:56:57.706" v="7302" actId="47"/>
        <pc:sldMkLst>
          <pc:docMk/>
          <pc:sldMk cId="1974942735" sldId="394"/>
        </pc:sldMkLst>
        <pc:grpChg chg="add del">
          <ac:chgData name="tariu Main" userId="7d83114226db9beb" providerId="LiveId" clId="{06362D0F-B0DA-4346-8AC2-F90F6FFA3901}" dt="2023-11-15T19:37:06.309" v="6760" actId="21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 modClrScheme chgLayout">
        <pc:chgData name="tariu Main" userId="7d83114226db9beb" providerId="LiveId" clId="{06362D0F-B0DA-4346-8AC2-F90F6FFA3901}" dt="2023-11-15T19:48:30.374" v="6847" actId="732"/>
        <pc:sldMkLst>
          <pc:docMk/>
          <pc:sldMk cId="2074766540" sldId="401"/>
        </pc:sldMkLst>
        <pc:spChg chg="mod">
          <ac:chgData name="tariu Main" userId="7d83114226db9beb" providerId="LiveId" clId="{06362D0F-B0DA-4346-8AC2-F90F6FFA3901}" dt="2023-11-15T15:20:32.648" v="108" actId="404"/>
          <ac:spMkLst>
            <pc:docMk/>
            <pc:sldMk cId="2074766540" sldId="401"/>
            <ac:spMk id="2" creationId="{B138CF5B-E8DE-48F3-9581-51BBEC47AE73}"/>
          </ac:spMkLst>
        </pc:spChg>
        <pc:spChg chg="del mod">
          <ac:chgData name="tariu Main" userId="7d83114226db9beb" providerId="LiveId" clId="{06362D0F-B0DA-4346-8AC2-F90F6FFA3901}" dt="2023-11-15T15:20:36.939" v="109" actId="478"/>
          <ac:spMkLst>
            <pc:docMk/>
            <pc:sldMk cId="2074766540" sldId="401"/>
            <ac:spMk id="3" creationId="{EF5D29EF-CFED-41EF-9138-BE844655F339}"/>
          </ac:spMkLst>
        </pc:spChg>
        <pc:spChg chg="add del mod">
          <ac:chgData name="tariu Main" userId="7d83114226db9beb" providerId="LiveId" clId="{06362D0F-B0DA-4346-8AC2-F90F6FFA3901}" dt="2023-11-15T15:20:48.655" v="111" actId="478"/>
          <ac:spMkLst>
            <pc:docMk/>
            <pc:sldMk cId="2074766540" sldId="401"/>
            <ac:spMk id="9" creationId="{37EE44F0-E249-AC5B-6029-9B16F096FA2E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0" creationId="{AB2BF844-E2E1-30DF-F797-3944AF62872B}"/>
          </ac:spMkLst>
        </pc:spChg>
        <pc:spChg chg="add mod">
          <ac:chgData name="tariu Main" userId="7d83114226db9beb" providerId="LiveId" clId="{06362D0F-B0DA-4346-8AC2-F90F6FFA3901}" dt="2023-11-15T16:08:57.359" v="1064" actId="1076"/>
          <ac:spMkLst>
            <pc:docMk/>
            <pc:sldMk cId="2074766540" sldId="401"/>
            <ac:spMk id="11" creationId="{15AC0AAE-B74C-29E4-13D2-4C7231664FEF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2" creationId="{C030A00B-34FF-2D77-812D-00E58067588D}"/>
          </ac:spMkLst>
        </pc:spChg>
        <pc:spChg chg="add del mod">
          <ac:chgData name="tariu Main" userId="7d83114226db9beb" providerId="LiveId" clId="{06362D0F-B0DA-4346-8AC2-F90F6FFA3901}" dt="2023-11-15T15:19:29.714" v="74" actId="26606"/>
          <ac:spMkLst>
            <pc:docMk/>
            <pc:sldMk cId="2074766540" sldId="401"/>
            <ac:spMk id="14" creationId="{C29AAF2C-DAF5-F479-6EA9-C6E30A5CEF6E}"/>
          </ac:spMkLst>
        </pc:spChg>
        <pc:picChg chg="add mod ord modCrop">
          <ac:chgData name="tariu Main" userId="7d83114226db9beb" providerId="LiveId" clId="{06362D0F-B0DA-4346-8AC2-F90F6FFA3901}" dt="2023-11-15T19:48:30.374" v="6847" actId="732"/>
          <ac:picMkLst>
            <pc:docMk/>
            <pc:sldMk cId="2074766540" sldId="401"/>
            <ac:picMk id="5" creationId="{B0FAAA55-0749-F47C-364B-829C9A003A71}"/>
          </ac:picMkLst>
        </pc:picChg>
        <pc:picChg chg="add del mod">
          <ac:chgData name="tariu Main" userId="7d83114226db9beb" providerId="LiveId" clId="{06362D0F-B0DA-4346-8AC2-F90F6FFA3901}" dt="2023-11-15T15:19:29.206" v="73" actId="931"/>
          <ac:picMkLst>
            <pc:docMk/>
            <pc:sldMk cId="2074766540" sldId="401"/>
            <ac:picMk id="7" creationId="{388908EC-9A13-D6D8-DA49-339B2733107F}"/>
          </ac:picMkLst>
        </pc:picChg>
      </pc:sldChg>
      <pc:sldChg chg="addSp delSp modSp mod">
        <pc:chgData name="tariu Main" userId="7d83114226db9beb" providerId="LiveId" clId="{06362D0F-B0DA-4346-8AC2-F90F6FFA3901}" dt="2023-11-15T15:55:54.035" v="391" actId="1076"/>
        <pc:sldMkLst>
          <pc:docMk/>
          <pc:sldMk cId="970158950" sldId="410"/>
        </pc:sldMkLst>
        <pc:spChg chg="mod">
          <ac:chgData name="tariu Main" userId="7d83114226db9beb" providerId="LiveId" clId="{06362D0F-B0DA-4346-8AC2-F90F6FFA3901}" dt="2023-11-15T15:50:22.212" v="178" actId="207"/>
          <ac:spMkLst>
            <pc:docMk/>
            <pc:sldMk cId="970158950" sldId="410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5:55:47.669" v="389" actId="20577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5:49:21.062" v="133" actId="478"/>
          <ac:spMkLst>
            <pc:docMk/>
            <pc:sldMk cId="970158950" sldId="410"/>
            <ac:spMk id="6" creationId="{FFA9757F-0365-4F15-86D3-6165DFD49085}"/>
          </ac:spMkLst>
        </pc:spChg>
        <pc:spChg chg="del">
          <ac:chgData name="tariu Main" userId="7d83114226db9beb" providerId="LiveId" clId="{06362D0F-B0DA-4346-8AC2-F90F6FFA3901}" dt="2023-11-15T15:49:24.557" v="134" actId="478"/>
          <ac:spMkLst>
            <pc:docMk/>
            <pc:sldMk cId="970158950" sldId="410"/>
            <ac:spMk id="11" creationId="{56360721-E478-6D2F-9A52-307F3094FE73}"/>
          </ac:spMkLst>
        </pc:spChg>
        <pc:picChg chg="add mod">
          <ac:chgData name="tariu Main" userId="7d83114226db9beb" providerId="LiveId" clId="{06362D0F-B0DA-4346-8AC2-F90F6FFA3901}" dt="2023-11-15T15:55:54.035" v="391" actId="1076"/>
          <ac:picMkLst>
            <pc:docMk/>
            <pc:sldMk cId="970158950" sldId="410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5:49:17.355" v="132" actId="478"/>
          <ac:picMkLst>
            <pc:docMk/>
            <pc:sldMk cId="970158950" sldId="410"/>
            <ac:picMk id="10" creationId="{521577C8-1405-2DA6-FE08-2A7E5434726B}"/>
          </ac:picMkLst>
        </pc:picChg>
      </pc:sldChg>
      <pc:sldChg chg="del">
        <pc:chgData name="tariu Main" userId="7d83114226db9beb" providerId="LiveId" clId="{06362D0F-B0DA-4346-8AC2-F90F6FFA3901}" dt="2023-11-15T19:09:29.382" v="5418" actId="47"/>
        <pc:sldMkLst>
          <pc:docMk/>
          <pc:sldMk cId="634824553" sldId="418"/>
        </pc:sldMkLst>
      </pc:sldChg>
      <pc:sldChg chg="del">
        <pc:chgData name="tariu Main" userId="7d83114226db9beb" providerId="LiveId" clId="{06362D0F-B0DA-4346-8AC2-F90F6FFA3901}" dt="2023-11-15T19:09:31.043" v="5419" actId="47"/>
        <pc:sldMkLst>
          <pc:docMk/>
          <pc:sldMk cId="2273878530" sldId="419"/>
        </pc:sldMkLst>
      </pc:sldChg>
      <pc:sldChg chg="del">
        <pc:chgData name="tariu Main" userId="7d83114226db9beb" providerId="LiveId" clId="{06362D0F-B0DA-4346-8AC2-F90F6FFA3901}" dt="2023-11-15T19:09:32.943" v="5420" actId="47"/>
        <pc:sldMkLst>
          <pc:docMk/>
          <pc:sldMk cId="4246248380" sldId="421"/>
        </pc:sldMkLst>
      </pc:sldChg>
      <pc:sldChg chg="del">
        <pc:chgData name="tariu Main" userId="7d83114226db9beb" providerId="LiveId" clId="{06362D0F-B0DA-4346-8AC2-F90F6FFA3901}" dt="2023-11-15T19:56:58.801" v="7303" actId="47"/>
        <pc:sldMkLst>
          <pc:docMk/>
          <pc:sldMk cId="3969621037" sldId="422"/>
        </pc:sldMkLst>
      </pc:sldChg>
      <pc:sldChg chg="addSp modSp add mod">
        <pc:chgData name="tariu Main" userId="7d83114226db9beb" providerId="LiveId" clId="{06362D0F-B0DA-4346-8AC2-F90F6FFA3901}" dt="2023-11-15T18:12:12.128" v="4441" actId="20577"/>
        <pc:sldMkLst>
          <pc:docMk/>
          <pc:sldMk cId="3237111892" sldId="423"/>
        </pc:sldMkLst>
        <pc:spChg chg="mod">
          <ac:chgData name="tariu Main" userId="7d83114226db9beb" providerId="LiveId" clId="{06362D0F-B0DA-4346-8AC2-F90F6FFA3901}" dt="2023-11-15T15:56:44.294" v="436" actId="20577"/>
          <ac:spMkLst>
            <pc:docMk/>
            <pc:sldMk cId="3237111892" sldId="42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12:12.128" v="4441" actId="20577"/>
          <ac:spMkLst>
            <pc:docMk/>
            <pc:sldMk cId="3237111892" sldId="423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6:00:59.999" v="754" actId="122"/>
          <ac:spMkLst>
            <pc:docMk/>
            <pc:sldMk cId="3237111892" sldId="423"/>
            <ac:spMk id="9" creationId="{C43B61BE-1822-C18A-3F2A-7769B1458007}"/>
          </ac:spMkLst>
        </pc:spChg>
        <pc:picChg chg="add 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3" creationId="{797DF3C3-88C7-B913-90DC-8D08A8850EB1}"/>
          </ac:picMkLst>
        </pc:picChg>
        <pc:picChg chg="mod">
          <ac:chgData name="tariu Main" userId="7d83114226db9beb" providerId="LiveId" clId="{06362D0F-B0DA-4346-8AC2-F90F6FFA3901}" dt="2023-11-15T15:57:13.713" v="441" actId="1076"/>
          <ac:picMkLst>
            <pc:docMk/>
            <pc:sldMk cId="3237111892" sldId="423"/>
            <ac:picMk id="5" creationId="{09483347-F6AE-E95B-627D-8B27566A2212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6" creationId="{AEAE94B6-32CF-E76B-8A46-2083EB7E8DCA}"/>
          </ac:picMkLst>
        </pc:picChg>
        <pc:picChg chg="add mod">
          <ac:chgData name="tariu Main" userId="7d83114226db9beb" providerId="LiveId" clId="{06362D0F-B0DA-4346-8AC2-F90F6FFA3901}" dt="2023-11-15T15:57:28.619" v="444" actId="1076"/>
          <ac:picMkLst>
            <pc:docMk/>
            <pc:sldMk cId="3237111892" sldId="423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04:44.458" v="996" actId="1076"/>
        <pc:sldMkLst>
          <pc:docMk/>
          <pc:sldMk cId="2947683835" sldId="424"/>
        </pc:sldMkLst>
        <pc:spChg chg="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6:03:03.318" v="860" actId="478"/>
          <ac:spMkLst>
            <pc:docMk/>
            <pc:sldMk cId="2947683835" sldId="424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0" creationId="{EB68E1D7-F261-159A-21D7-8F6483BBCF4F}"/>
          </ac:spMkLst>
        </pc:spChg>
        <pc:spChg chg="add mod">
          <ac:chgData name="tariu Main" userId="7d83114226db9beb" providerId="LiveId" clId="{06362D0F-B0DA-4346-8AC2-F90F6FFA3901}" dt="2023-11-15T16:04:44.458" v="996" actId="1076"/>
          <ac:spMkLst>
            <pc:docMk/>
            <pc:sldMk cId="2947683835" sldId="424"/>
            <ac:spMk id="11" creationId="{5514C835-0292-F5D9-B945-88BC8C76EFE1}"/>
          </ac:spMkLst>
        </pc:spChg>
        <pc:picChg chg="add del mod">
          <ac:chgData name="tariu Main" userId="7d83114226db9beb" providerId="LiveId" clId="{06362D0F-B0DA-4346-8AC2-F90F6FFA3901}" dt="2023-11-15T16:04:37.721" v="995" actId="478"/>
          <ac:picMkLst>
            <pc:docMk/>
            <pc:sldMk cId="2947683835" sldId="424"/>
            <ac:picMk id="3" creationId="{797DF3C3-88C7-B913-90DC-8D08A8850EB1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5" creationId="{09483347-F6AE-E95B-627D-8B27566A2212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6" creationId="{AEAE94B6-32CF-E76B-8A46-2083EB7E8DCA}"/>
          </ac:picMkLst>
        </pc:picChg>
        <pc:picChg chg="add del">
          <ac:chgData name="tariu Main" userId="7d83114226db9beb" providerId="LiveId" clId="{06362D0F-B0DA-4346-8AC2-F90F6FFA3901}" dt="2023-11-15T16:01:26.671" v="766" actId="478"/>
          <ac:picMkLst>
            <pc:docMk/>
            <pc:sldMk cId="2947683835" sldId="424"/>
            <ac:picMk id="7" creationId="{026FAE6D-402C-0186-A292-F9B00A775CA4}"/>
          </ac:picMkLst>
        </pc:picChg>
      </pc:sldChg>
      <pc:sldChg chg="addSp delSp modSp add mod">
        <pc:chgData name="tariu Main" userId="7d83114226db9beb" providerId="LiveId" clId="{06362D0F-B0DA-4346-8AC2-F90F6FFA3901}" dt="2023-11-15T16:44:55.216" v="2572" actId="20577"/>
        <pc:sldMkLst>
          <pc:docMk/>
          <pc:sldMk cId="3699823395" sldId="425"/>
        </pc:sldMkLst>
        <pc:spChg chg="mod">
          <ac:chgData name="tariu Main" userId="7d83114226db9beb" providerId="LiveId" clId="{06362D0F-B0DA-4346-8AC2-F90F6FFA3901}" dt="2023-11-15T16:40:15.547" v="2306" actId="20577"/>
          <ac:spMkLst>
            <pc:docMk/>
            <pc:sldMk cId="3699823395" sldId="42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6:37:55.470" v="2226" actId="478"/>
          <ac:spMkLst>
            <pc:docMk/>
            <pc:sldMk cId="3699823395" sldId="425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8:12.041" v="2234" actId="478"/>
          <ac:spMkLst>
            <pc:docMk/>
            <pc:sldMk cId="3699823395" sldId="425"/>
            <ac:spMk id="5" creationId="{484C43D0-9EBE-AE28-085E-2C44A700E496}"/>
          </ac:spMkLst>
        </pc:spChg>
        <pc:spChg chg="add del mod">
          <ac:chgData name="tariu Main" userId="7d83114226db9beb" providerId="LiveId" clId="{06362D0F-B0DA-4346-8AC2-F90F6FFA3901}" dt="2023-11-15T16:41:38.337" v="2337" actId="478"/>
          <ac:spMkLst>
            <pc:docMk/>
            <pc:sldMk cId="3699823395" sldId="425"/>
            <ac:spMk id="6" creationId="{5B56F4FC-95CC-192A-6341-76AB240AB3EE}"/>
          </ac:spMkLst>
        </pc:spChg>
        <pc:spChg chg="del">
          <ac:chgData name="tariu Main" userId="7d83114226db9beb" providerId="LiveId" clId="{06362D0F-B0DA-4346-8AC2-F90F6FFA3901}" dt="2023-11-15T16:37:51.940" v="2225" actId="478"/>
          <ac:spMkLst>
            <pc:docMk/>
            <pc:sldMk cId="3699823395" sldId="425"/>
            <ac:spMk id="10" creationId="{EB68E1D7-F261-159A-21D7-8F6483BBCF4F}"/>
          </ac:spMkLst>
        </pc:spChg>
        <pc:spChg chg="del">
          <ac:chgData name="tariu Main" userId="7d83114226db9beb" providerId="LiveId" clId="{06362D0F-B0DA-4346-8AC2-F90F6FFA3901}" dt="2023-11-15T16:40:05.877" v="2281" actId="478"/>
          <ac:spMkLst>
            <pc:docMk/>
            <pc:sldMk cId="3699823395" sldId="425"/>
            <ac:spMk id="11" creationId="{5514C835-0292-F5D9-B945-88BC8C76EFE1}"/>
          </ac:spMkLst>
        </pc:spChg>
        <pc:graphicFrameChg chg="add mod modGraphic">
          <ac:chgData name="tariu Main" userId="7d83114226db9beb" providerId="LiveId" clId="{06362D0F-B0DA-4346-8AC2-F90F6FFA3901}" dt="2023-11-15T16:44:55.216" v="2572" actId="20577"/>
          <ac:graphicFrameMkLst>
            <pc:docMk/>
            <pc:sldMk cId="3699823395" sldId="425"/>
            <ac:graphicFrameMk id="7" creationId="{CD89E314-0AD9-2066-990E-15970EA6F785}"/>
          </ac:graphicFrameMkLst>
        </pc:graphicFrameChg>
      </pc:sldChg>
      <pc:sldChg chg="addSp delSp modSp add mod">
        <pc:chgData name="tariu Main" userId="7d83114226db9beb" providerId="LiveId" clId="{06362D0F-B0DA-4346-8AC2-F90F6FFA3901}" dt="2023-11-15T16:18:55.471" v="1576" actId="1076"/>
        <pc:sldMkLst>
          <pc:docMk/>
          <pc:sldMk cId="3673522168" sldId="426"/>
        </pc:sldMkLst>
        <pc:spChg chg="mod">
          <ac:chgData name="tariu Main" userId="7d83114226db9beb" providerId="LiveId" clId="{06362D0F-B0DA-4346-8AC2-F90F6FFA3901}" dt="2023-11-15T16:15:12.715" v="1282" actId="27636"/>
          <ac:spMkLst>
            <pc:docMk/>
            <pc:sldMk cId="3673522168" sldId="42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6:10:24.571" v="1163" actId="478"/>
          <ac:spMkLst>
            <pc:docMk/>
            <pc:sldMk cId="3673522168" sldId="426"/>
            <ac:spMk id="9" creationId="{C43B61BE-1822-C18A-3F2A-7769B1458007}"/>
          </ac:spMkLst>
        </pc:spChg>
        <pc:spChg chg="add mod">
          <ac:chgData name="tariu Main" userId="7d83114226db9beb" providerId="LiveId" clId="{06362D0F-B0DA-4346-8AC2-F90F6FFA3901}" dt="2023-11-15T16:17:32.052" v="1555" actId="20577"/>
          <ac:spMkLst>
            <pc:docMk/>
            <pc:sldMk cId="3673522168" sldId="426"/>
            <ac:spMk id="14" creationId="{5C5E7D87-A57B-F95E-E123-C172CF77550C}"/>
          </ac:spMkLst>
        </pc:spChg>
        <pc:spChg chg="add mod">
          <ac:chgData name="tariu Main" userId="7d83114226db9beb" providerId="LiveId" clId="{06362D0F-B0DA-4346-8AC2-F90F6FFA3901}" dt="2023-11-15T16:18:55.471" v="1576" actId="1076"/>
          <ac:spMkLst>
            <pc:docMk/>
            <pc:sldMk cId="3673522168" sldId="426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18:50.961" v="1575" actId="1076"/>
          <ac:spMkLst>
            <pc:docMk/>
            <pc:sldMk cId="3673522168" sldId="426"/>
            <ac:spMk id="17" creationId="{774A7190-0CF9-5467-B6E0-8654D604CD83}"/>
          </ac:spMkLst>
        </pc:spChg>
        <pc:graphicFrameChg chg="add mod modGraphic">
          <ac:chgData name="tariu Main" userId="7d83114226db9beb" providerId="LiveId" clId="{06362D0F-B0DA-4346-8AC2-F90F6FFA3901}" dt="2023-11-15T16:14:31.120" v="1267" actId="1076"/>
          <ac:graphicFrameMkLst>
            <pc:docMk/>
            <pc:sldMk cId="3673522168" sldId="426"/>
            <ac:graphicFrameMk id="10" creationId="{92CBE84F-2A0A-3C7B-C4AE-AE7BC02EA990}"/>
          </ac:graphicFrameMkLst>
        </pc:graphicFrameChg>
        <pc:graphicFrameChg chg="add del mod">
          <ac:chgData name="tariu Main" userId="7d83114226db9beb" providerId="LiveId" clId="{06362D0F-B0DA-4346-8AC2-F90F6FFA3901}" dt="2023-11-15T16:13:26.620" v="1237" actId="478"/>
          <ac:graphicFrameMkLst>
            <pc:docMk/>
            <pc:sldMk cId="3673522168" sldId="426"/>
            <ac:graphicFrameMk id="11" creationId="{2B333CB2-617C-7C34-C3BA-8216FB982350}"/>
          </ac:graphicFrameMkLst>
        </pc:graphicFrameChg>
        <pc:graphicFrameChg chg="add mod modGraphic">
          <ac:chgData name="tariu Main" userId="7d83114226db9beb" providerId="LiveId" clId="{06362D0F-B0DA-4346-8AC2-F90F6FFA3901}" dt="2023-11-15T16:14:42.844" v="1269" actId="1076"/>
          <ac:graphicFrameMkLst>
            <pc:docMk/>
            <pc:sldMk cId="3673522168" sldId="426"/>
            <ac:graphicFrameMk id="12" creationId="{F844BA33-9218-4B60-18DE-9175B91B6724}"/>
          </ac:graphicFrameMkLst>
        </pc:graphicFrameChg>
        <pc:picChg chg="del">
          <ac:chgData name="tariu Main" userId="7d83114226db9beb" providerId="LiveId" clId="{06362D0F-B0DA-4346-8AC2-F90F6FFA3901}" dt="2023-11-15T16:14:01.720" v="1255" actId="478"/>
          <ac:picMkLst>
            <pc:docMk/>
            <pc:sldMk cId="3673522168" sldId="42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6:14:03.863" v="1256" actId="478"/>
          <ac:picMkLst>
            <pc:docMk/>
            <pc:sldMk cId="3673522168" sldId="426"/>
            <ac:picMk id="5" creationId="{09483347-F6AE-E95B-627D-8B27566A2212}"/>
          </ac:picMkLst>
        </pc:picChg>
        <pc:picChg chg="mod">
          <ac:chgData name="tariu Main" userId="7d83114226db9beb" providerId="LiveId" clId="{06362D0F-B0DA-4346-8AC2-F90F6FFA3901}" dt="2023-11-15T16:14:27.917" v="1266" actId="1076"/>
          <ac:picMkLst>
            <pc:docMk/>
            <pc:sldMk cId="3673522168" sldId="426"/>
            <ac:picMk id="6" creationId="{AEAE94B6-32CF-E76B-8A46-2083EB7E8DCA}"/>
          </ac:picMkLst>
        </pc:picChg>
        <pc:picChg chg="del mod">
          <ac:chgData name="tariu Main" userId="7d83114226db9beb" providerId="LiveId" clId="{06362D0F-B0DA-4346-8AC2-F90F6FFA3901}" dt="2023-11-15T16:14:50.544" v="1274" actId="478"/>
          <ac:picMkLst>
            <pc:docMk/>
            <pc:sldMk cId="3673522168" sldId="426"/>
            <ac:picMk id="7" creationId="{026FAE6D-402C-0186-A292-F9B00A775CA4}"/>
          </ac:picMkLst>
        </pc:picChg>
        <pc:picChg chg="add mod ord">
          <ac:chgData name="tariu Main" userId="7d83114226db9beb" providerId="LiveId" clId="{06362D0F-B0DA-4346-8AC2-F90F6FFA3901}" dt="2023-11-15T16:15:06.340" v="1278" actId="1076"/>
          <ac:picMkLst>
            <pc:docMk/>
            <pc:sldMk cId="3673522168" sldId="426"/>
            <ac:picMk id="13" creationId="{1601F30E-8E28-7AE0-A746-D5055BFC806A}"/>
          </ac:picMkLst>
        </pc:picChg>
      </pc:sldChg>
      <pc:sldChg chg="addSp modSp add mod">
        <pc:chgData name="tariu Main" userId="7d83114226db9beb" providerId="LiveId" clId="{06362D0F-B0DA-4346-8AC2-F90F6FFA3901}" dt="2023-11-15T16:29:19.070" v="1750" actId="1076"/>
        <pc:sldMkLst>
          <pc:docMk/>
          <pc:sldMk cId="3131402275" sldId="427"/>
        </pc:sldMkLst>
        <pc:spChg chg="add mod">
          <ac:chgData name="tariu Main" userId="7d83114226db9beb" providerId="LiveId" clId="{06362D0F-B0DA-4346-8AC2-F90F6FFA3901}" dt="2023-11-15T16:29:19.070" v="1750" actId="1076"/>
          <ac:spMkLst>
            <pc:docMk/>
            <pc:sldMk cId="3131402275" sldId="427"/>
            <ac:spMk id="3" creationId="{F66AC4DE-8FED-3682-E8B7-0B0E23490150}"/>
          </ac:spMkLst>
        </pc:spChg>
      </pc:sldChg>
      <pc:sldChg chg="addSp modSp add mod">
        <pc:chgData name="tariu Main" userId="7d83114226db9beb" providerId="LiveId" clId="{06362D0F-B0DA-4346-8AC2-F90F6FFA3901}" dt="2023-11-15T16:26:46.110" v="1746" actId="20577"/>
        <pc:sldMkLst>
          <pc:docMk/>
          <pc:sldMk cId="1216644178" sldId="428"/>
        </pc:sldMkLst>
        <pc:spChg chg="add mod">
          <ac:chgData name="tariu Main" userId="7d83114226db9beb" providerId="LiveId" clId="{06362D0F-B0DA-4346-8AC2-F90F6FFA3901}" dt="2023-11-15T16:25:51.489" v="1722" actId="1076"/>
          <ac:spMkLst>
            <pc:docMk/>
            <pc:sldMk cId="1216644178" sldId="428"/>
            <ac:spMk id="5" creationId="{179C544F-3A3B-502C-7271-D216957BB5CE}"/>
          </ac:spMkLst>
        </pc:spChg>
        <pc:spChg chg="add mod">
          <ac:chgData name="tariu Main" userId="7d83114226db9beb" providerId="LiveId" clId="{06362D0F-B0DA-4346-8AC2-F90F6FFA3901}" dt="2023-11-15T16:26:46.110" v="1746" actId="20577"/>
          <ac:spMkLst>
            <pc:docMk/>
            <pc:sldMk cId="1216644178" sldId="428"/>
            <ac:spMk id="7" creationId="{7B2A8044-2F50-5A31-5045-EA4B688144BD}"/>
          </ac:spMkLst>
        </pc:spChg>
      </pc:sldChg>
      <pc:sldChg chg="addSp delSp modSp add mod">
        <pc:chgData name="tariu Main" userId="7d83114226db9beb" providerId="LiveId" clId="{06362D0F-B0DA-4346-8AC2-F90F6FFA3901}" dt="2023-11-15T16:36:50.755" v="2165" actId="1035"/>
        <pc:sldMkLst>
          <pc:docMk/>
          <pc:sldMk cId="1231250487" sldId="429"/>
        </pc:sldMkLst>
        <pc:spChg chg="del">
          <ac:chgData name="tariu Main" userId="7d83114226db9beb" providerId="LiveId" clId="{06362D0F-B0DA-4346-8AC2-F90F6FFA3901}" dt="2023-11-15T16:30:55.461" v="1756" actId="478"/>
          <ac:spMkLst>
            <pc:docMk/>
            <pc:sldMk cId="1231250487" sldId="429"/>
            <ac:spMk id="3" creationId="{F66AC4DE-8FED-3682-E8B7-0B0E23490150}"/>
          </ac:spMkLst>
        </pc:spChg>
        <pc:spChg chg="del">
          <ac:chgData name="tariu Main" userId="7d83114226db9beb" providerId="LiveId" clId="{06362D0F-B0DA-4346-8AC2-F90F6FFA3901}" dt="2023-11-15T16:30:42.163" v="1752" actId="478"/>
          <ac:spMkLst>
            <pc:docMk/>
            <pc:sldMk cId="1231250487" sldId="429"/>
            <ac:spMk id="4" creationId="{9136E9C1-4F40-4B3C-CD7A-77A2E0E7C511}"/>
          </ac:spMkLst>
        </pc:spChg>
        <pc:spChg chg="add del mod">
          <ac:chgData name="tariu Main" userId="7d83114226db9beb" providerId="LiveId" clId="{06362D0F-B0DA-4346-8AC2-F90F6FFA3901}" dt="2023-11-15T16:30:50.915" v="1754" actId="478"/>
          <ac:spMkLst>
            <pc:docMk/>
            <pc:sldMk cId="1231250487" sldId="429"/>
            <ac:spMk id="7" creationId="{F7B2E43E-F4A9-29DD-CAB0-27CD60529572}"/>
          </ac:spMkLst>
        </pc:spChg>
        <pc:spChg chg="add mod">
          <ac:chgData name="tariu Main" userId="7d83114226db9beb" providerId="LiveId" clId="{06362D0F-B0DA-4346-8AC2-F90F6FFA3901}" dt="2023-11-15T16:33:45.263" v="2014" actId="1038"/>
          <ac:spMkLst>
            <pc:docMk/>
            <pc:sldMk cId="1231250487" sldId="429"/>
            <ac:spMk id="9" creationId="{BEEC957E-E01B-976E-1E2C-961F01318863}"/>
          </ac:spMkLst>
        </pc:spChg>
        <pc:spChg chg="add mod">
          <ac:chgData name="tariu Main" userId="7d83114226db9beb" providerId="LiveId" clId="{06362D0F-B0DA-4346-8AC2-F90F6FFA3901}" dt="2023-11-15T16:33:54.189" v="2015" actId="207"/>
          <ac:spMkLst>
            <pc:docMk/>
            <pc:sldMk cId="1231250487" sldId="429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30:53.406" v="1755" actId="478"/>
          <ac:spMkLst>
            <pc:docMk/>
            <pc:sldMk cId="1231250487" sldId="429"/>
            <ac:spMk id="14" creationId="{5C5E7D87-A57B-F95E-E123-C172CF77550C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5" creationId="{5C686FC4-2291-4EF8-5888-43EBD87FD632}"/>
          </ac:spMkLst>
        </pc:spChg>
        <pc:spChg chg="add mod">
          <ac:chgData name="tariu Main" userId="7d83114226db9beb" providerId="LiveId" clId="{06362D0F-B0DA-4346-8AC2-F90F6FFA3901}" dt="2023-11-15T16:34:05.337" v="2025" actId="20577"/>
          <ac:spMkLst>
            <pc:docMk/>
            <pc:sldMk cId="1231250487" sldId="429"/>
            <ac:spMk id="16" creationId="{FF115987-41AD-00F7-862A-F247F4477DC6}"/>
          </ac:spMkLst>
        </pc:spChg>
        <pc:spChg chg="mod">
          <ac:chgData name="tariu Main" userId="7d83114226db9beb" providerId="LiveId" clId="{06362D0F-B0DA-4346-8AC2-F90F6FFA3901}" dt="2023-11-15T16:31:10.395" v="1829" actId="1035"/>
          <ac:spMkLst>
            <pc:docMk/>
            <pc:sldMk cId="1231250487" sldId="429"/>
            <ac:spMk id="17" creationId="{774A7190-0CF9-5467-B6E0-8654D604CD83}"/>
          </ac:spMkLst>
        </pc:spChg>
        <pc:spChg chg="add mod">
          <ac:chgData name="tariu Main" userId="7d83114226db9beb" providerId="LiveId" clId="{06362D0F-B0DA-4346-8AC2-F90F6FFA3901}" dt="2023-11-15T16:36:40.644" v="2161" actId="1076"/>
          <ac:spMkLst>
            <pc:docMk/>
            <pc:sldMk cId="1231250487" sldId="429"/>
            <ac:spMk id="18" creationId="{EAA59D8B-FF18-E4CC-CB40-4A91D7132534}"/>
          </ac:spMkLst>
        </pc:spChg>
        <pc:spChg chg="add mod">
          <ac:chgData name="tariu Main" userId="7d83114226db9beb" providerId="LiveId" clId="{06362D0F-B0DA-4346-8AC2-F90F6FFA3901}" dt="2023-11-15T16:36:50.755" v="2165" actId="1035"/>
          <ac:spMkLst>
            <pc:docMk/>
            <pc:sldMk cId="1231250487" sldId="429"/>
            <ac:spMk id="19" creationId="{3B349D8A-0E5A-E5BA-58F1-84A09FE02F52}"/>
          </ac:spMkLst>
        </pc:spChg>
        <pc:spChg chg="add mod">
          <ac:chgData name="tariu Main" userId="7d83114226db9beb" providerId="LiveId" clId="{06362D0F-B0DA-4346-8AC2-F90F6FFA3901}" dt="2023-11-15T16:36:26.437" v="2156" actId="27636"/>
          <ac:spMkLst>
            <pc:docMk/>
            <pc:sldMk cId="1231250487" sldId="429"/>
            <ac:spMk id="20" creationId="{A7D09487-8722-20FD-46E1-E6A9E8110A17}"/>
          </ac:spMkLst>
        </pc:sp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0" creationId="{92CBE84F-2A0A-3C7B-C4AE-AE7BC02EA990}"/>
          </ac:graphicFrameMkLst>
        </pc:graphicFrameChg>
        <pc:graphicFrameChg chg="mod">
          <ac:chgData name="tariu Main" userId="7d83114226db9beb" providerId="LiveId" clId="{06362D0F-B0DA-4346-8AC2-F90F6FFA3901}" dt="2023-11-15T16:31:10.395" v="1829" actId="1035"/>
          <ac:graphicFrameMkLst>
            <pc:docMk/>
            <pc:sldMk cId="1231250487" sldId="429"/>
            <ac:graphicFrameMk id="12" creationId="{F844BA33-9218-4B60-18DE-9175B91B6724}"/>
          </ac:graphicFrameMkLst>
        </pc:graphicFrame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6:31:10.395" v="1829" actId="1035"/>
          <ac:picMkLst>
            <pc:docMk/>
            <pc:sldMk cId="1231250487" sldId="429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6:55:38.093" v="3171" actId="1076"/>
        <pc:sldMkLst>
          <pc:docMk/>
          <pc:sldMk cId="3598427767" sldId="430"/>
        </pc:sldMkLst>
        <pc:spChg chg="mod">
          <ac:chgData name="tariu Main" userId="7d83114226db9beb" providerId="LiveId" clId="{06362D0F-B0DA-4346-8AC2-F90F6FFA3901}" dt="2023-11-15T16:45:58.020" v="2628" actId="20577"/>
          <ac:spMkLst>
            <pc:docMk/>
            <pc:sldMk cId="3598427767" sldId="430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46:12.627" v="2631" actId="478"/>
          <ac:spMkLst>
            <pc:docMk/>
            <pc:sldMk cId="3598427767" sldId="430"/>
            <ac:spMk id="4" creationId="{FEF9204F-FDA3-2432-51ED-77849957ACA5}"/>
          </ac:spMkLst>
        </pc:spChg>
        <pc:spChg chg="add mod">
          <ac:chgData name="tariu Main" userId="7d83114226db9beb" providerId="LiveId" clId="{06362D0F-B0DA-4346-8AC2-F90F6FFA3901}" dt="2023-11-15T16:47:42.520" v="2779" actId="14100"/>
          <ac:spMkLst>
            <pc:docMk/>
            <pc:sldMk cId="3598427767" sldId="430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9" creationId="{BEEC957E-E01B-976E-1E2C-961F0131886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1" creationId="{A4FE93F9-8769-DFDA-243C-A61C6F9E3C41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5" creationId="{5C686FC4-2291-4EF8-5888-43EBD87FD632}"/>
          </ac:spMkLst>
        </pc:spChg>
        <pc:spChg chg="del">
          <ac:chgData name="tariu Main" userId="7d83114226db9beb" providerId="LiveId" clId="{06362D0F-B0DA-4346-8AC2-F90F6FFA3901}" dt="2023-11-15T16:46:15.297" v="2632" actId="478"/>
          <ac:spMkLst>
            <pc:docMk/>
            <pc:sldMk cId="3598427767" sldId="430"/>
            <ac:spMk id="16" creationId="{FF115987-41AD-00F7-862A-F247F4477DC6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7" creationId="{774A7190-0CF9-5467-B6E0-8654D604CD83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8" creationId="{EAA59D8B-FF18-E4CC-CB40-4A91D7132534}"/>
          </ac:spMkLst>
        </pc:spChg>
        <pc:spChg chg="del">
          <ac:chgData name="tariu Main" userId="7d83114226db9beb" providerId="LiveId" clId="{06362D0F-B0DA-4346-8AC2-F90F6FFA3901}" dt="2023-11-15T16:46:02.474" v="2629" actId="478"/>
          <ac:spMkLst>
            <pc:docMk/>
            <pc:sldMk cId="3598427767" sldId="430"/>
            <ac:spMk id="19" creationId="{3B349D8A-0E5A-E5BA-58F1-84A09FE02F52}"/>
          </ac:spMkLst>
        </pc:spChg>
        <pc:spChg chg="del">
          <ac:chgData name="tariu Main" userId="7d83114226db9beb" providerId="LiveId" clId="{06362D0F-B0DA-4346-8AC2-F90F6FFA3901}" dt="2023-11-15T16:46:09.436" v="2630" actId="478"/>
          <ac:spMkLst>
            <pc:docMk/>
            <pc:sldMk cId="3598427767" sldId="430"/>
            <ac:spMk id="20" creationId="{A7D09487-8722-20FD-46E1-E6A9E8110A17}"/>
          </ac:spMkLst>
        </pc:spChg>
        <pc:spChg chg="add mod">
          <ac:chgData name="tariu Main" userId="7d83114226db9beb" providerId="LiveId" clId="{06362D0F-B0DA-4346-8AC2-F90F6FFA3901}" dt="2023-11-15T16:52:08.518" v="2889" actId="1076"/>
          <ac:spMkLst>
            <pc:docMk/>
            <pc:sldMk cId="3598427767" sldId="430"/>
            <ac:spMk id="22" creationId="{83678522-EC9E-1679-15D5-53D97601AA11}"/>
          </ac:spMkLst>
        </pc:spChg>
        <pc:spChg chg="add mod">
          <ac:chgData name="tariu Main" userId="7d83114226db9beb" providerId="LiveId" clId="{06362D0F-B0DA-4346-8AC2-F90F6FFA3901}" dt="2023-11-15T16:52:27.642" v="2902" actId="14100"/>
          <ac:spMkLst>
            <pc:docMk/>
            <pc:sldMk cId="3598427767" sldId="430"/>
            <ac:spMk id="23" creationId="{9FF60D7F-EF76-718A-B316-6752A41D94E7}"/>
          </ac:spMkLst>
        </pc:spChg>
        <pc:spChg chg="add mod">
          <ac:chgData name="tariu Main" userId="7d83114226db9beb" providerId="LiveId" clId="{06362D0F-B0DA-4346-8AC2-F90F6FFA3901}" dt="2023-11-15T16:54:41.477" v="3027" actId="1076"/>
          <ac:spMkLst>
            <pc:docMk/>
            <pc:sldMk cId="3598427767" sldId="430"/>
            <ac:spMk id="24" creationId="{1C67BFF2-A8DF-D238-44EB-FC09EF8B1CC4}"/>
          </ac:spMkLst>
        </pc:spChg>
        <pc:spChg chg="add mod">
          <ac:chgData name="tariu Main" userId="7d83114226db9beb" providerId="LiveId" clId="{06362D0F-B0DA-4346-8AC2-F90F6FFA3901}" dt="2023-11-15T16:55:38.093" v="3171" actId="1076"/>
          <ac:spMkLst>
            <pc:docMk/>
            <pc:sldMk cId="3598427767" sldId="430"/>
            <ac:spMk id="25" creationId="{485792E3-0C31-C77D-0784-563611BF86AB}"/>
          </ac:spMkLst>
        </pc:spChg>
        <pc:graphicFrameChg chg="add mod modGraphic">
          <ac:chgData name="tariu Main" userId="7d83114226db9beb" providerId="LiveId" clId="{06362D0F-B0DA-4346-8AC2-F90F6FFA3901}" dt="2023-11-15T16:50:36.510" v="2862" actId="122"/>
          <ac:graphicFrameMkLst>
            <pc:docMk/>
            <pc:sldMk cId="3598427767" sldId="430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45:50.699" v="2627" actId="478"/>
          <ac:graphicFrameMkLst>
            <pc:docMk/>
            <pc:sldMk cId="3598427767" sldId="430"/>
            <ac:graphicFrameMk id="10" creationId="{92CBE84F-2A0A-3C7B-C4AE-AE7BC02EA990}"/>
          </ac:graphicFrameMkLst>
        </pc:graphicFrameChg>
        <pc:graphicFrameChg chg="del">
          <ac:chgData name="tariu Main" userId="7d83114226db9beb" providerId="LiveId" clId="{06362D0F-B0DA-4346-8AC2-F90F6FFA3901}" dt="2023-11-15T16:46:15.297" v="2632" actId="478"/>
          <ac:graphicFrameMkLst>
            <pc:docMk/>
            <pc:sldMk cId="3598427767" sldId="430"/>
            <ac:graphicFrameMk id="12" creationId="{F844BA33-9218-4B60-18DE-9175B91B6724}"/>
          </ac:graphicFrameMkLst>
        </pc:graphicFrameChg>
        <pc:graphicFrameChg chg="add mod modGraphic">
          <ac:chgData name="tariu Main" userId="7d83114226db9beb" providerId="LiveId" clId="{06362D0F-B0DA-4346-8AC2-F90F6FFA3901}" dt="2023-11-15T16:51:12.959" v="2864" actId="1076"/>
          <ac:graphicFrameMkLst>
            <pc:docMk/>
            <pc:sldMk cId="3598427767" sldId="430"/>
            <ac:graphicFrameMk id="14" creationId="{2C71756F-3CBE-51F0-CE10-9C58EBA6EC4D}"/>
          </ac:graphicFrameMkLst>
        </pc:graphicFrame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6" creationId="{AEAE94B6-32CF-E76B-8A46-2083EB7E8DCA}"/>
          </ac:picMkLst>
        </pc:picChg>
        <pc:picChg chg="del">
          <ac:chgData name="tariu Main" userId="7d83114226db9beb" providerId="LiveId" clId="{06362D0F-B0DA-4346-8AC2-F90F6FFA3901}" dt="2023-11-15T16:46:02.474" v="2629" actId="478"/>
          <ac:picMkLst>
            <pc:docMk/>
            <pc:sldMk cId="3598427767" sldId="430"/>
            <ac:picMk id="13" creationId="{1601F30E-8E28-7AE0-A746-D5055BFC806A}"/>
          </ac:picMkLst>
        </pc:picChg>
      </pc:sldChg>
      <pc:sldChg chg="addSp delSp modSp add mod">
        <pc:chgData name="tariu Main" userId="7d83114226db9beb" providerId="LiveId" clId="{06362D0F-B0DA-4346-8AC2-F90F6FFA3901}" dt="2023-11-15T17:01:33.962" v="3284" actId="20577"/>
        <pc:sldMkLst>
          <pc:docMk/>
          <pc:sldMk cId="2768918450" sldId="431"/>
        </pc:sldMkLst>
        <pc:spChg chg="mod">
          <ac:chgData name="tariu Main" userId="7d83114226db9beb" providerId="LiveId" clId="{06362D0F-B0DA-4346-8AC2-F90F6FFA3901}" dt="2023-11-15T17:01:33.962" v="3284" actId="20577"/>
          <ac:spMkLst>
            <pc:docMk/>
            <pc:sldMk cId="2768918450" sldId="431"/>
            <ac:spMk id="2" creationId="{3A3C7BDB-B7D1-465C-9965-C0C4D79D10F4}"/>
          </ac:spMkLst>
        </pc:spChg>
        <pc:spChg chg="add del mod">
          <ac:chgData name="tariu Main" userId="7d83114226db9beb" providerId="LiveId" clId="{06362D0F-B0DA-4346-8AC2-F90F6FFA3901}" dt="2023-11-15T16:59:36.099" v="3206" actId="478"/>
          <ac:spMkLst>
            <pc:docMk/>
            <pc:sldMk cId="2768918450" sldId="431"/>
            <ac:spMk id="4" creationId="{7079B54D-C679-C23B-5264-52F8AD751AEF}"/>
          </ac:spMkLst>
        </pc:spChg>
        <pc:spChg chg="del mod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5" creationId="{6C041A5B-D38E-2ACF-0299-1C86DB300397}"/>
          </ac:spMkLst>
        </pc:spChg>
        <pc:spChg chg="del">
          <ac:chgData name="tariu Main" userId="7d83114226db9beb" providerId="LiveId" clId="{06362D0F-B0DA-4346-8AC2-F90F6FFA3901}" dt="2023-11-15T16:59:34.013" v="3205" actId="478"/>
          <ac:spMkLst>
            <pc:docMk/>
            <pc:sldMk cId="2768918450" sldId="431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6:59:31.123" v="3204" actId="478"/>
          <ac:spMkLst>
            <pc:docMk/>
            <pc:sldMk cId="2768918450" sldId="431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6:59:31.123" v="3204" actId="478"/>
          <ac:graphicFrameMkLst>
            <pc:docMk/>
            <pc:sldMk cId="2768918450" sldId="431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6:59:34.013" v="3205" actId="478"/>
          <ac:graphicFrameMkLst>
            <pc:docMk/>
            <pc:sldMk cId="2768918450" sldId="431"/>
            <ac:graphicFrameMk id="14" creationId="{2C71756F-3CBE-51F0-CE10-9C58EBA6EC4D}"/>
          </ac:graphicFrameMkLst>
        </pc:graphicFrameChg>
        <pc:picChg chg="add mod">
          <ac:chgData name="tariu Main" userId="7d83114226db9beb" providerId="LiveId" clId="{06362D0F-B0DA-4346-8AC2-F90F6FFA3901}" dt="2023-11-15T16:59:57.279" v="3264" actId="1035"/>
          <ac:picMkLst>
            <pc:docMk/>
            <pc:sldMk cId="2768918450" sldId="431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04:42.651" v="3291" actId="1076"/>
        <pc:sldMkLst>
          <pc:docMk/>
          <pc:sldMk cId="3304728735" sldId="432"/>
        </pc:sldMkLst>
        <pc:picChg chg="add mod">
          <ac:chgData name="tariu Main" userId="7d83114226db9beb" providerId="LiveId" clId="{06362D0F-B0DA-4346-8AC2-F90F6FFA3901}" dt="2023-11-15T17:04:42.651" v="3291" actId="1076"/>
          <ac:picMkLst>
            <pc:docMk/>
            <pc:sldMk cId="3304728735" sldId="432"/>
            <ac:picMk id="4" creationId="{DBCB3B8E-3AB8-B356-1AB1-5CFCC9E5C860}"/>
          </ac:picMkLst>
        </pc:picChg>
        <pc:picChg chg="del">
          <ac:chgData name="tariu Main" userId="7d83114226db9beb" providerId="LiveId" clId="{06362D0F-B0DA-4346-8AC2-F90F6FFA3901}" dt="2023-11-15T17:04:28.828" v="3286" actId="478"/>
          <ac:picMkLst>
            <pc:docMk/>
            <pc:sldMk cId="3304728735" sldId="432"/>
            <ac:picMk id="9" creationId="{AD198D0F-9334-2E0A-CF49-EF76133ADBAD}"/>
          </ac:picMkLst>
        </pc:picChg>
      </pc:sldChg>
      <pc:sldChg chg="addSp delSp modSp add mod">
        <pc:chgData name="tariu Main" userId="7d83114226db9beb" providerId="LiveId" clId="{06362D0F-B0DA-4346-8AC2-F90F6FFA3901}" dt="2023-11-15T17:49:27.971" v="4142" actId="21"/>
        <pc:sldMkLst>
          <pc:docMk/>
          <pc:sldMk cId="2871464876" sldId="433"/>
        </pc:sldMkLst>
        <pc:spChg chg="mod">
          <ac:chgData name="tariu Main" userId="7d83114226db9beb" providerId="LiveId" clId="{06362D0F-B0DA-4346-8AC2-F90F6FFA3901}" dt="2023-11-15T17:27:42.418" v="3347" actId="207"/>
          <ac:spMkLst>
            <pc:docMk/>
            <pc:sldMk cId="2871464876" sldId="433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3" creationId="{F73DA42A-E3C3-F81B-B26B-BCE69818C6C2}"/>
          </ac:spMkLst>
        </pc:spChg>
        <pc:spChg chg="add mod">
          <ac:chgData name="tariu Main" userId="7d83114226db9beb" providerId="LiveId" clId="{06362D0F-B0DA-4346-8AC2-F90F6FFA3901}" dt="2023-11-15T17:49:27.971" v="4142" actId="21"/>
          <ac:spMkLst>
            <pc:docMk/>
            <pc:sldMk cId="2871464876" sldId="433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28:35.729" v="3411" actId="14100"/>
          <ac:spMkLst>
            <pc:docMk/>
            <pc:sldMk cId="2871464876" sldId="433"/>
            <ac:spMk id="5" creationId="{6C041A5B-D38E-2ACF-0299-1C86DB300397}"/>
          </ac:spMkLst>
        </pc:spChg>
        <pc:spChg chg="add mod">
          <ac:chgData name="tariu Main" userId="7d83114226db9beb" providerId="LiveId" clId="{06362D0F-B0DA-4346-8AC2-F90F6FFA3901}" dt="2023-11-15T17:31:15.562" v="3792" actId="1036"/>
          <ac:spMkLst>
            <pc:docMk/>
            <pc:sldMk cId="2871464876" sldId="433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2" creationId="{83678522-EC9E-1679-15D5-53D97601AA11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3" creationId="{9FF60D7F-EF76-718A-B316-6752A41D94E7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4" creationId="{1C67BFF2-A8DF-D238-44EB-FC09EF8B1CC4}"/>
          </ac:spMkLst>
        </pc:spChg>
        <pc:spChg chg="del">
          <ac:chgData name="tariu Main" userId="7d83114226db9beb" providerId="LiveId" clId="{06362D0F-B0DA-4346-8AC2-F90F6FFA3901}" dt="2023-11-15T17:27:29.703" v="3336" actId="478"/>
          <ac:spMkLst>
            <pc:docMk/>
            <pc:sldMk cId="2871464876" sldId="433"/>
            <ac:spMk id="25" creationId="{485792E3-0C31-C77D-0784-563611BF86AB}"/>
          </ac:spMkLst>
        </pc:spChg>
        <pc:graphicFrameChg chg="del">
          <ac:chgData name="tariu Main" userId="7d83114226db9beb" providerId="LiveId" clId="{06362D0F-B0DA-4346-8AC2-F90F6FFA3901}" dt="2023-11-15T17:27:29.703" v="3336" actId="478"/>
          <ac:graphicFrameMkLst>
            <pc:docMk/>
            <pc:sldMk cId="2871464876" sldId="433"/>
            <ac:graphicFrameMk id="7" creationId="{B55C3A47-6B82-EC1F-2275-107BAB027038}"/>
          </ac:graphicFrameMkLst>
        </pc:graphicFrameChg>
        <pc:graphicFrameChg chg="del">
          <ac:chgData name="tariu Main" userId="7d83114226db9beb" providerId="LiveId" clId="{06362D0F-B0DA-4346-8AC2-F90F6FFA3901}" dt="2023-11-15T17:27:32.087" v="3337" actId="478"/>
          <ac:graphicFrameMkLst>
            <pc:docMk/>
            <pc:sldMk cId="2871464876" sldId="433"/>
            <ac:graphicFrameMk id="14" creationId="{2C71756F-3CBE-51F0-CE10-9C58EBA6EC4D}"/>
          </ac:graphicFrameMkLst>
        </pc:graphicFrameChg>
      </pc:sldChg>
      <pc:sldChg chg="addSp modSp add mod">
        <pc:chgData name="tariu Main" userId="7d83114226db9beb" providerId="LiveId" clId="{06362D0F-B0DA-4346-8AC2-F90F6FFA3901}" dt="2023-11-15T17:38:28.509" v="4109" actId="1076"/>
        <pc:sldMkLst>
          <pc:docMk/>
          <pc:sldMk cId="3452818078" sldId="434"/>
        </pc:sldMkLst>
        <pc:spChg chg="mod">
          <ac:chgData name="tariu Main" userId="7d83114226db9beb" providerId="LiveId" clId="{06362D0F-B0DA-4346-8AC2-F90F6FFA3901}" dt="2023-11-15T17:32:53.256" v="3861" actId="207"/>
          <ac:spMkLst>
            <pc:docMk/>
            <pc:sldMk cId="3452818078" sldId="434"/>
            <ac:spMk id="3" creationId="{F73DA42A-E3C3-F81B-B26B-BCE69818C6C2}"/>
          </ac:spMkLst>
        </pc:spChg>
        <pc:spChg chg="mod">
          <ac:chgData name="tariu Main" userId="7d83114226db9beb" providerId="LiveId" clId="{06362D0F-B0DA-4346-8AC2-F90F6FFA3901}" dt="2023-11-15T17:33:32.277" v="3920" actId="14100"/>
          <ac:spMkLst>
            <pc:docMk/>
            <pc:sldMk cId="3452818078" sldId="434"/>
            <ac:spMk id="4" creationId="{90852B7E-8678-124E-A88C-ECA6CDDF285B}"/>
          </ac:spMkLst>
        </pc:spChg>
        <pc:spChg chg="mod">
          <ac:chgData name="tariu Main" userId="7d83114226db9beb" providerId="LiveId" clId="{06362D0F-B0DA-4346-8AC2-F90F6FFA3901}" dt="2023-11-15T17:32:50.077" v="3860" actId="207"/>
          <ac:spMkLst>
            <pc:docMk/>
            <pc:sldMk cId="3452818078" sldId="434"/>
            <ac:spMk id="5" creationId="{6C041A5B-D38E-2ACF-0299-1C86DB300397}"/>
          </ac:spMkLst>
        </pc:spChg>
        <pc:spChg chg="mod">
          <ac:chgData name="tariu Main" userId="7d83114226db9beb" providerId="LiveId" clId="{06362D0F-B0DA-4346-8AC2-F90F6FFA3901}" dt="2023-11-15T17:38:02.345" v="4084" actId="1076"/>
          <ac:spMkLst>
            <pc:docMk/>
            <pc:sldMk cId="3452818078" sldId="434"/>
            <ac:spMk id="6" creationId="{A7E44CA7-CD9C-85F5-46C9-CEEF62A309AC}"/>
          </ac:spMkLst>
        </pc:spChg>
        <pc:spChg chg="add mod">
          <ac:chgData name="tariu Main" userId="7d83114226db9beb" providerId="LiveId" clId="{06362D0F-B0DA-4346-8AC2-F90F6FFA3901}" dt="2023-11-15T17:34:19.736" v="3985" actId="14100"/>
          <ac:spMkLst>
            <pc:docMk/>
            <pc:sldMk cId="3452818078" sldId="434"/>
            <ac:spMk id="7" creationId="{6DCE8A53-9F81-345E-02AF-5ADB8A541A70}"/>
          </ac:spMkLst>
        </pc:spChg>
        <pc:spChg chg="add mod">
          <ac:chgData name="tariu Main" userId="7d83114226db9beb" providerId="LiveId" clId="{06362D0F-B0DA-4346-8AC2-F90F6FFA3901}" dt="2023-11-15T17:34:47.748" v="4049" actId="1076"/>
          <ac:spMkLst>
            <pc:docMk/>
            <pc:sldMk cId="3452818078" sldId="434"/>
            <ac:spMk id="9" creationId="{1C2241E2-AA84-23E8-98F0-AA7FC41934EC}"/>
          </ac:spMkLst>
        </pc:spChg>
        <pc:spChg chg="add mod">
          <ac:chgData name="tariu Main" userId="7d83114226db9beb" providerId="LiveId" clId="{06362D0F-B0DA-4346-8AC2-F90F6FFA3901}" dt="2023-11-15T17:37:34.098" v="4078" actId="1076"/>
          <ac:spMkLst>
            <pc:docMk/>
            <pc:sldMk cId="3452818078" sldId="434"/>
            <ac:spMk id="10" creationId="{4B068AF9-1346-4FBB-5400-FCFB9688DFCB}"/>
          </ac:spMkLst>
        </pc:spChg>
        <pc:spChg chg="add mod">
          <ac:chgData name="tariu Main" userId="7d83114226db9beb" providerId="LiveId" clId="{06362D0F-B0DA-4346-8AC2-F90F6FFA3901}" dt="2023-11-15T17:37:59.288" v="4082" actId="1076"/>
          <ac:spMkLst>
            <pc:docMk/>
            <pc:sldMk cId="3452818078" sldId="434"/>
            <ac:spMk id="11" creationId="{F106B5B8-E93D-0DAC-31FD-52DC6D84D88C}"/>
          </ac:spMkLst>
        </pc:spChg>
        <pc:spChg chg="add mod">
          <ac:chgData name="tariu Main" userId="7d83114226db9beb" providerId="LiveId" clId="{06362D0F-B0DA-4346-8AC2-F90F6FFA3901}" dt="2023-11-15T17:38:28.509" v="4109" actId="1076"/>
          <ac:spMkLst>
            <pc:docMk/>
            <pc:sldMk cId="3452818078" sldId="434"/>
            <ac:spMk id="14" creationId="{1665D411-E780-4B93-55DA-FC54FA02CEF3}"/>
          </ac:spMkLst>
        </pc:spChg>
        <pc:picChg chg="add mod modCrop">
          <ac:chgData name="tariu Main" userId="7d83114226db9beb" providerId="LiveId" clId="{06362D0F-B0DA-4346-8AC2-F90F6FFA3901}" dt="2023-11-15T17:38:24.454" v="4108" actId="1076"/>
          <ac:picMkLst>
            <pc:docMk/>
            <pc:sldMk cId="3452818078" sldId="434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7:52:52.509" v="4377" actId="1076"/>
        <pc:sldMkLst>
          <pc:docMk/>
          <pc:sldMk cId="756799596" sldId="435"/>
        </pc:sldMkLst>
        <pc:spChg chg="mod">
          <ac:chgData name="tariu Main" userId="7d83114226db9beb" providerId="LiveId" clId="{06362D0F-B0DA-4346-8AC2-F90F6FFA3901}" dt="2023-11-15T17:44:48.694" v="4133" actId="20577"/>
          <ac:spMkLst>
            <pc:docMk/>
            <pc:sldMk cId="756799596" sldId="435"/>
            <ac:spMk id="2" creationId="{3A3C7BDB-B7D1-465C-9965-C0C4D79D10F4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3" creationId="{F73DA42A-E3C3-F81B-B26B-BCE69818C6C2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4" creationId="{90852B7E-8678-124E-A88C-ECA6CDDF285B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5" creationId="{6C041A5B-D38E-2ACF-0299-1C86DB300397}"/>
          </ac:spMkLst>
        </pc:spChg>
        <pc:spChg chg="del mod">
          <ac:chgData name="tariu Main" userId="7d83114226db9beb" providerId="LiveId" clId="{06362D0F-B0DA-4346-8AC2-F90F6FFA3901}" dt="2023-11-15T17:49:06.105" v="4139" actId="478"/>
          <ac:spMkLst>
            <pc:docMk/>
            <pc:sldMk cId="756799596" sldId="435"/>
            <ac:spMk id="6" creationId="{A7E44CA7-CD9C-85F5-46C9-CEEF62A309AC}"/>
          </ac:spMkLst>
        </pc:spChg>
        <pc:spChg chg="del">
          <ac:chgData name="tariu Main" userId="7d83114226db9beb" providerId="LiveId" clId="{06362D0F-B0DA-4346-8AC2-F90F6FFA3901}" dt="2023-11-15T17:48:48.262" v="4134" actId="478"/>
          <ac:spMkLst>
            <pc:docMk/>
            <pc:sldMk cId="756799596" sldId="435"/>
            <ac:spMk id="7" creationId="{6DCE8A53-9F81-345E-02AF-5ADB8A541A70}"/>
          </ac:spMkLst>
        </pc:spChg>
        <pc:spChg chg="del">
          <ac:chgData name="tariu Main" userId="7d83114226db9beb" providerId="LiveId" clId="{06362D0F-B0DA-4346-8AC2-F90F6FFA3901}" dt="2023-11-15T17:48:53.915" v="4135" actId="478"/>
          <ac:spMkLst>
            <pc:docMk/>
            <pc:sldMk cId="756799596" sldId="435"/>
            <ac:spMk id="9" creationId="{1C2241E2-AA84-23E8-98F0-AA7FC41934E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0" creationId="{4B068AF9-1346-4FBB-5400-FCFB9688DFCB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1" creationId="{F106B5B8-E93D-0DAC-31FD-52DC6D84D88C}"/>
          </ac:spMkLst>
        </pc:spChg>
        <pc:spChg chg="mod">
          <ac:chgData name="tariu Main" userId="7d83114226db9beb" providerId="LiveId" clId="{06362D0F-B0DA-4346-8AC2-F90F6FFA3901}" dt="2023-11-15T17:52:52.509" v="4377" actId="1076"/>
          <ac:spMkLst>
            <pc:docMk/>
            <pc:sldMk cId="756799596" sldId="435"/>
            <ac:spMk id="14" creationId="{1665D411-E780-4B93-55DA-FC54FA02CEF3}"/>
          </ac:spMkLst>
        </pc:spChg>
        <pc:spChg chg="add del mod">
          <ac:chgData name="tariu Main" userId="7d83114226db9beb" providerId="LiveId" clId="{06362D0F-B0DA-4346-8AC2-F90F6FFA3901}" dt="2023-11-15T17:49:02.193" v="4137" actId="478"/>
          <ac:spMkLst>
            <pc:docMk/>
            <pc:sldMk cId="756799596" sldId="435"/>
            <ac:spMk id="15" creationId="{271675C3-6BDD-A7B4-624F-CAFEE6901B1C}"/>
          </ac:spMkLst>
        </pc:spChg>
        <pc:spChg chg="add mod">
          <ac:chgData name="tariu Main" userId="7d83114226db9beb" providerId="LiveId" clId="{06362D0F-B0DA-4346-8AC2-F90F6FFA3901}" dt="2023-11-15T17:52:12.542" v="4376" actId="1076"/>
          <ac:spMkLst>
            <pc:docMk/>
            <pc:sldMk cId="756799596" sldId="435"/>
            <ac:spMk id="17" creationId="{F550FCB1-CE24-81FA-630A-B6A725FF6EE9}"/>
          </ac:spMkLst>
        </pc:spChg>
        <pc:spChg chg="add mod">
          <ac:chgData name="tariu Main" userId="7d83114226db9beb" providerId="LiveId" clId="{06362D0F-B0DA-4346-8AC2-F90F6FFA3901}" dt="2023-11-15T17:52:04.014" v="4374" actId="20577"/>
          <ac:spMkLst>
            <pc:docMk/>
            <pc:sldMk cId="756799596" sldId="435"/>
            <ac:spMk id="18" creationId="{43410FA3-C621-6816-1A18-B8C16431EBF9}"/>
          </ac:spMkLst>
        </pc:spChg>
        <pc:picChg chg="mod">
          <ac:chgData name="tariu Main" userId="7d83114226db9beb" providerId="LiveId" clId="{06362D0F-B0DA-4346-8AC2-F90F6FFA3901}" dt="2023-11-15T17:52:52.509" v="4377" actId="1076"/>
          <ac:picMkLst>
            <pc:docMk/>
            <pc:sldMk cId="756799596" sldId="435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8:22:07.837" v="4533" actId="20577"/>
        <pc:sldMkLst>
          <pc:docMk/>
          <pc:sldMk cId="1230420424" sldId="436"/>
        </pc:sldMkLst>
        <pc:spChg chg="mod">
          <ac:chgData name="tariu Main" userId="7d83114226db9beb" providerId="LiveId" clId="{06362D0F-B0DA-4346-8AC2-F90F6FFA3901}" dt="2023-11-15T18:08:24.798" v="4398" actId="20577"/>
          <ac:spMkLst>
            <pc:docMk/>
            <pc:sldMk cId="1230420424" sldId="43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22:07.837" v="4533" actId="20577"/>
          <ac:spMkLst>
            <pc:docMk/>
            <pc:sldMk cId="1230420424" sldId="436"/>
            <ac:spMk id="4" creationId="{9136E9C1-4F40-4B3C-CD7A-77A2E0E7C511}"/>
          </ac:spMkLst>
        </pc:spChg>
        <pc:spChg chg="del mod">
          <ac:chgData name="tariu Main" userId="7d83114226db9beb" providerId="LiveId" clId="{06362D0F-B0DA-4346-8AC2-F90F6FFA3901}" dt="2023-11-15T18:13:06.446" v="4463" actId="478"/>
          <ac:spMkLst>
            <pc:docMk/>
            <pc:sldMk cId="1230420424" sldId="436"/>
            <ac:spMk id="9" creationId="{C43B61BE-1822-C18A-3F2A-7769B1458007}"/>
          </ac:spMkLst>
        </pc:spChg>
        <pc:spChg chg="add del mod">
          <ac:chgData name="tariu Main" userId="7d83114226db9beb" providerId="LiveId" clId="{06362D0F-B0DA-4346-8AC2-F90F6FFA3901}" dt="2023-11-15T18:21:33.608" v="4488"/>
          <ac:spMkLst>
            <pc:docMk/>
            <pc:sldMk cId="1230420424" sldId="436"/>
            <ac:spMk id="13" creationId="{815631C7-D312-879A-FAFA-136D3F5D6F4D}"/>
          </ac:spMkLst>
        </pc:spChg>
        <pc:spChg chg="add mod">
          <ac:chgData name="tariu Main" userId="7d83114226db9beb" providerId="LiveId" clId="{06362D0F-B0DA-4346-8AC2-F90F6FFA3901}" dt="2023-11-15T18:21:42.270" v="4489" actId="1076"/>
          <ac:spMkLst>
            <pc:docMk/>
            <pc:sldMk cId="1230420424" sldId="436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08:55.500" v="4409" actId="478"/>
          <ac:picMkLst>
            <pc:docMk/>
            <pc:sldMk cId="1230420424" sldId="436"/>
            <ac:picMk id="3" creationId="{797DF3C3-88C7-B913-90DC-8D08A8850EB1}"/>
          </ac:picMkLst>
        </pc:picChg>
        <pc:picChg chg="del">
          <ac:chgData name="tariu Main" userId="7d83114226db9beb" providerId="LiveId" clId="{06362D0F-B0DA-4346-8AC2-F90F6FFA3901}" dt="2023-11-15T18:08:58.172" v="4410" actId="478"/>
          <ac:picMkLst>
            <pc:docMk/>
            <pc:sldMk cId="1230420424" sldId="436"/>
            <ac:picMk id="5" creationId="{09483347-F6AE-E95B-627D-8B27566A2212}"/>
          </ac:picMkLst>
        </pc:picChg>
        <pc:picChg chg="del">
          <ac:chgData name="tariu Main" userId="7d83114226db9beb" providerId="LiveId" clId="{06362D0F-B0DA-4346-8AC2-F90F6FFA3901}" dt="2023-11-15T18:08:51.543" v="4408" actId="478"/>
          <ac:picMkLst>
            <pc:docMk/>
            <pc:sldMk cId="1230420424" sldId="436"/>
            <ac:picMk id="6" creationId="{AEAE94B6-32CF-E76B-8A46-2083EB7E8DCA}"/>
          </ac:picMkLst>
        </pc:picChg>
        <pc:picChg chg="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7" creationId="{026FAE6D-402C-0186-A292-F9B00A775CA4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18:07.483" v="4472" actId="478"/>
          <ac:picMkLst>
            <pc:docMk/>
            <pc:sldMk cId="1230420424" sldId="436"/>
            <ac:picMk id="11" creationId="{61376BF6-744C-B3F1-47D0-09780D74294D}"/>
          </ac:picMkLst>
        </pc:picChg>
        <pc:picChg chg="add mod">
          <ac:chgData name="tariu Main" userId="7d83114226db9beb" providerId="LiveId" clId="{06362D0F-B0DA-4346-8AC2-F90F6FFA3901}" dt="2023-11-15T18:21:42.270" v="4489" actId="1076"/>
          <ac:picMkLst>
            <pc:docMk/>
            <pc:sldMk cId="1230420424" sldId="436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8:58:46.058" v="4978" actId="478"/>
        <pc:sldMkLst>
          <pc:docMk/>
          <pc:sldMk cId="1298149018" sldId="437"/>
        </pc:sldMkLst>
        <pc:spChg chg="mod">
          <ac:chgData name="tariu Main" userId="7d83114226db9beb" providerId="LiveId" clId="{06362D0F-B0DA-4346-8AC2-F90F6FFA3901}" dt="2023-11-15T18:30:30.287" v="4642" actId="20577"/>
          <ac:spMkLst>
            <pc:docMk/>
            <pc:sldMk cId="1298149018" sldId="437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8:56:41.888" v="4973" actId="14100"/>
          <ac:spMkLst>
            <pc:docMk/>
            <pc:sldMk cId="1298149018" sldId="437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8:22:36.650" v="4535" actId="478"/>
          <ac:spMkLst>
            <pc:docMk/>
            <pc:sldMk cId="1298149018" sldId="437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8:44:04.683" v="4647" actId="1076"/>
          <ac:picMkLst>
            <pc:docMk/>
            <pc:sldMk cId="1298149018" sldId="437"/>
            <ac:picMk id="5" creationId="{7A755175-B573-DC41-E9D1-3B4394A63176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22:38.483" v="4536" actId="478"/>
          <ac:picMkLst>
            <pc:docMk/>
            <pc:sldMk cId="1298149018" sldId="437"/>
            <ac:picMk id="10" creationId="{A2C17FCB-3A3C-8EAD-F63B-95C8D6A2DCC5}"/>
          </ac:picMkLst>
        </pc:picChg>
        <pc:picChg chg="add del mod">
          <ac:chgData name="tariu Main" userId="7d83114226db9beb" providerId="LiveId" clId="{06362D0F-B0DA-4346-8AC2-F90F6FFA3901}" dt="2023-11-15T18:58:46.058" v="4978" actId="478"/>
          <ac:picMkLst>
            <pc:docMk/>
            <pc:sldMk cId="1298149018" sldId="437"/>
            <ac:picMk id="11" creationId="{0DCEAF74-E860-9044-D530-ECB7E6EC4E04}"/>
          </ac:picMkLst>
        </pc:picChg>
        <pc:picChg chg="del">
          <ac:chgData name="tariu Main" userId="7d83114226db9beb" providerId="LiveId" clId="{06362D0F-B0DA-4346-8AC2-F90F6FFA3901}" dt="2023-11-15T18:22:36.650" v="4535" actId="478"/>
          <ac:picMkLst>
            <pc:docMk/>
            <pc:sldMk cId="1298149018" sldId="437"/>
            <ac:picMk id="12" creationId="{8846FA5F-1AF5-D31E-77FE-4201B6C464A1}"/>
          </ac:picMkLst>
        </pc:picChg>
      </pc:sldChg>
      <pc:sldChg chg="modSp add mod">
        <pc:chgData name="tariu Main" userId="7d83114226db9beb" providerId="LiveId" clId="{06362D0F-B0DA-4346-8AC2-F90F6FFA3901}" dt="2023-11-15T18:50:11.696" v="4858" actId="20577"/>
        <pc:sldMkLst>
          <pc:docMk/>
          <pc:sldMk cId="4128883464" sldId="438"/>
        </pc:sldMkLst>
        <pc:spChg chg="mod">
          <ac:chgData name="tariu Main" userId="7d83114226db9beb" providerId="LiveId" clId="{06362D0F-B0DA-4346-8AC2-F90F6FFA3901}" dt="2023-11-15T18:50:11.696" v="4858" actId="20577"/>
          <ac:spMkLst>
            <pc:docMk/>
            <pc:sldMk cId="4128883464" sldId="438"/>
            <ac:spMk id="4" creationId="{9136E9C1-4F40-4B3C-CD7A-77A2E0E7C511}"/>
          </ac:spMkLst>
        </pc:spChg>
      </pc:sldChg>
      <pc:sldChg chg="delSp modSp add mod">
        <pc:chgData name="tariu Main" userId="7d83114226db9beb" providerId="LiveId" clId="{06362D0F-B0DA-4346-8AC2-F90F6FFA3901}" dt="2023-11-15T18:46:45.815" v="4669"/>
        <pc:sldMkLst>
          <pc:docMk/>
          <pc:sldMk cId="3845065503" sldId="439"/>
        </pc:sldMkLst>
        <pc:spChg chg="mod">
          <ac:chgData name="tariu Main" userId="7d83114226db9beb" providerId="LiveId" clId="{06362D0F-B0DA-4346-8AC2-F90F6FFA3901}" dt="2023-11-15T18:44:22.229" v="4656" actId="20577"/>
          <ac:spMkLst>
            <pc:docMk/>
            <pc:sldMk cId="3845065503" sldId="439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8:46:45.815" v="4669"/>
          <ac:spMkLst>
            <pc:docMk/>
            <pc:sldMk cId="3845065503" sldId="439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8:44:27.011" v="4657" actId="478"/>
          <ac:spMkLst>
            <pc:docMk/>
            <pc:sldMk cId="3845065503" sldId="439"/>
            <ac:spMk id="14" creationId="{E4D0F22B-F70C-5B6E-018B-14F2AAEEAE2C}"/>
          </ac:spMkLst>
        </pc:sp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8:44:27.011" v="4657" actId="478"/>
          <ac:picMkLst>
            <pc:docMk/>
            <pc:sldMk cId="3845065503" sldId="439"/>
            <ac:picMk id="12" creationId="{8846FA5F-1AF5-D31E-77FE-4201B6C464A1}"/>
          </ac:picMkLst>
        </pc:picChg>
      </pc:sldChg>
      <pc:sldChg chg="addSp delSp modSp add mod">
        <pc:chgData name="tariu Main" userId="7d83114226db9beb" providerId="LiveId" clId="{06362D0F-B0DA-4346-8AC2-F90F6FFA3901}" dt="2023-11-15T19:00:36.249" v="5047" actId="1076"/>
        <pc:sldMkLst>
          <pc:docMk/>
          <pc:sldMk cId="3253747068" sldId="440"/>
        </pc:sldMkLst>
        <pc:spChg chg="mod">
          <ac:chgData name="tariu Main" userId="7d83114226db9beb" providerId="LiveId" clId="{06362D0F-B0DA-4346-8AC2-F90F6FFA3901}" dt="2023-11-15T19:00:07.188" v="4992" actId="14100"/>
          <ac:spMkLst>
            <pc:docMk/>
            <pc:sldMk cId="3253747068" sldId="440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00:36.249" v="5047" actId="1076"/>
          <ac:spMkLst>
            <pc:docMk/>
            <pc:sldMk cId="3253747068" sldId="440"/>
            <ac:spMk id="12" creationId="{E23FAA44-E057-7823-060C-1C7DE5D621D0}"/>
          </ac:spMkLst>
        </pc:spChg>
        <pc:picChg chg="mod">
          <ac:chgData name="tariu Main" userId="7d83114226db9beb" providerId="LiveId" clId="{06362D0F-B0DA-4346-8AC2-F90F6FFA3901}" dt="2023-11-15T18:59:04.852" v="4984" actId="1076"/>
          <ac:picMkLst>
            <pc:docMk/>
            <pc:sldMk cId="3253747068" sldId="440"/>
            <ac:picMk id="11" creationId="{0DCEAF74-E860-9044-D530-ECB7E6EC4E04}"/>
          </ac:picMkLst>
        </pc:picChg>
        <pc:inkChg chg="add del">
          <ac:chgData name="tariu Main" userId="7d83114226db9beb" providerId="LiveId" clId="{06362D0F-B0DA-4346-8AC2-F90F6FFA3901}" dt="2023-11-15T18:59:41.124" v="4988" actId="9405"/>
          <ac:inkMkLst>
            <pc:docMk/>
            <pc:sldMk cId="3253747068" sldId="440"/>
            <ac:inkMk id="3" creationId="{10C43CFB-CE79-94BC-CFBC-82F8C5804C76}"/>
          </ac:inkMkLst>
        </pc:inkChg>
        <pc:inkChg chg="add del">
          <ac:chgData name="tariu Main" userId="7d83114226db9beb" providerId="LiveId" clId="{06362D0F-B0DA-4346-8AC2-F90F6FFA3901}" dt="2023-11-15T18:59:40.674" v="4987" actId="9405"/>
          <ac:inkMkLst>
            <pc:docMk/>
            <pc:sldMk cId="3253747068" sldId="440"/>
            <ac:inkMk id="7" creationId="{1F80C353-340F-9298-EF90-4D806F16A87F}"/>
          </ac:inkMkLst>
        </pc:inkChg>
        <pc:inkChg chg="add">
          <ac:chgData name="tariu Main" userId="7d83114226db9beb" providerId="LiveId" clId="{06362D0F-B0DA-4346-8AC2-F90F6FFA3901}" dt="2023-11-15T18:59:45.512" v="4989" actId="9405"/>
          <ac:inkMkLst>
            <pc:docMk/>
            <pc:sldMk cId="3253747068" sldId="440"/>
            <ac:inkMk id="9" creationId="{60C5CA03-0CD1-13F7-3A78-E9D3C35EB768}"/>
          </ac:inkMkLst>
        </pc:inkChg>
        <pc:inkChg chg="add del">
          <ac:chgData name="tariu Main" userId="7d83114226db9beb" providerId="LiveId" clId="{06362D0F-B0DA-4346-8AC2-F90F6FFA3901}" dt="2023-11-15T18:59:52.549" v="4991" actId="9405"/>
          <ac:inkMkLst>
            <pc:docMk/>
            <pc:sldMk cId="3253747068" sldId="440"/>
            <ac:inkMk id="10" creationId="{B5164C88-0912-DB5C-B72A-993E3E2EF56F}"/>
          </ac:inkMkLst>
        </pc:inkChg>
      </pc:sldChg>
      <pc:sldChg chg="addSp delSp modSp add mod">
        <pc:chgData name="tariu Main" userId="7d83114226db9beb" providerId="LiveId" clId="{06362D0F-B0DA-4346-8AC2-F90F6FFA3901}" dt="2023-11-15T19:06:58.094" v="5407" actId="20577"/>
        <pc:sldMkLst>
          <pc:docMk/>
          <pc:sldMk cId="592780058" sldId="441"/>
        </pc:sldMkLst>
        <pc:spChg chg="mod">
          <ac:chgData name="tariu Main" userId="7d83114226db9beb" providerId="LiveId" clId="{06362D0F-B0DA-4346-8AC2-F90F6FFA3901}" dt="2023-11-15T19:02:36.709" v="5094" actId="20577"/>
          <ac:spMkLst>
            <pc:docMk/>
            <pc:sldMk cId="592780058" sldId="44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6:58.094" v="5407" actId="20577"/>
          <ac:spMkLst>
            <pc:docMk/>
            <pc:sldMk cId="592780058" sldId="441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04:05.063" v="5231" actId="478"/>
          <ac:spMkLst>
            <pc:docMk/>
            <pc:sldMk cId="592780058" sldId="441"/>
            <ac:spMk id="14" creationId="{E4D0F22B-F70C-5B6E-018B-14F2AAEEAE2C}"/>
          </ac:spMkLst>
        </pc:spChg>
        <pc:picChg chg="add mod">
          <ac:chgData name="tariu Main" userId="7d83114226db9beb" providerId="LiveId" clId="{06362D0F-B0DA-4346-8AC2-F90F6FFA3901}" dt="2023-11-15T19:04:09.620" v="5235" actId="1076"/>
          <ac:picMkLst>
            <pc:docMk/>
            <pc:sldMk cId="592780058" sldId="441"/>
            <ac:picMk id="3" creationId="{2777245B-71A5-5724-2153-0C1B47769CE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7" creationId="{026FAE6D-402C-0186-A292-F9B00A775CA4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0" creationId="{A2C17FCB-3A3C-8EAD-F63B-95C8D6A2DCC5}"/>
          </ac:picMkLst>
        </pc:picChg>
        <pc:picChg chg="del">
          <ac:chgData name="tariu Main" userId="7d83114226db9beb" providerId="LiveId" clId="{06362D0F-B0DA-4346-8AC2-F90F6FFA3901}" dt="2023-11-15T19:04:05.063" v="5231" actId="478"/>
          <ac:picMkLst>
            <pc:docMk/>
            <pc:sldMk cId="592780058" sldId="441"/>
            <ac:picMk id="12" creationId="{8846FA5F-1AF5-D31E-77FE-4201B6C464A1}"/>
          </ac:picMkLst>
        </pc:picChg>
      </pc:sldChg>
      <pc:sldChg chg="addSp modSp add mod">
        <pc:chgData name="tariu Main" userId="7d83114226db9beb" providerId="LiveId" clId="{06362D0F-B0DA-4346-8AC2-F90F6FFA3901}" dt="2023-11-15T19:09:09.225" v="5416" actId="1076"/>
        <pc:sldMkLst>
          <pc:docMk/>
          <pc:sldMk cId="1323020009" sldId="442"/>
        </pc:sldMkLst>
        <pc:spChg chg="mod">
          <ac:chgData name="tariu Main" userId="7d83114226db9beb" providerId="LiveId" clId="{06362D0F-B0DA-4346-8AC2-F90F6FFA3901}" dt="2023-11-15T19:07:09.221" v="5410" actId="20577"/>
          <ac:spMkLst>
            <pc:docMk/>
            <pc:sldMk cId="1323020009" sldId="442"/>
            <ac:spMk id="4" creationId="{9136E9C1-4F40-4B3C-CD7A-77A2E0E7C511}"/>
          </ac:spMkLst>
        </pc:spChg>
        <pc:picChg chg="mod">
          <ac:chgData name="tariu Main" userId="7d83114226db9beb" providerId="LiveId" clId="{06362D0F-B0DA-4346-8AC2-F90F6FFA3901}" dt="2023-11-15T19:09:09.225" v="5416" actId="1076"/>
          <ac:picMkLst>
            <pc:docMk/>
            <pc:sldMk cId="1323020009" sldId="442"/>
            <ac:picMk id="3" creationId="{2777245B-71A5-5724-2153-0C1B47769CE5}"/>
          </ac:picMkLst>
        </pc:picChg>
        <pc:picChg chg="add mod">
          <ac:chgData name="tariu Main" userId="7d83114226db9beb" providerId="LiveId" clId="{06362D0F-B0DA-4346-8AC2-F90F6FFA3901}" dt="2023-11-15T19:09:04.386" v="5415" actId="1076"/>
          <ac:picMkLst>
            <pc:docMk/>
            <pc:sldMk cId="1323020009" sldId="442"/>
            <ac:picMk id="6" creationId="{6FDAFA38-7F1F-EAB3-976A-CA1257B3C1EC}"/>
          </ac:picMkLst>
        </pc:picChg>
      </pc:sldChg>
      <pc:sldChg chg="addSp delSp modSp add mod">
        <pc:chgData name="tariu Main" userId="7d83114226db9beb" providerId="LiveId" clId="{06362D0F-B0DA-4346-8AC2-F90F6FFA3901}" dt="2023-11-15T19:12:49.022" v="5552" actId="1076"/>
        <pc:sldMkLst>
          <pc:docMk/>
          <pc:sldMk cId="3392275721" sldId="443"/>
        </pc:sldMkLst>
        <pc:spChg chg="mod">
          <ac:chgData name="tariu Main" userId="7d83114226db9beb" providerId="LiveId" clId="{06362D0F-B0DA-4346-8AC2-F90F6FFA3901}" dt="2023-11-15T19:09:50.721" v="5431"/>
          <ac:spMkLst>
            <pc:docMk/>
            <pc:sldMk cId="3392275721" sldId="443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09:55.214" v="5440" actId="20577"/>
          <ac:spMkLst>
            <pc:docMk/>
            <pc:sldMk cId="3392275721" sldId="443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12:49.022" v="5552" actId="1076"/>
          <ac:spMkLst>
            <pc:docMk/>
            <pc:sldMk cId="3392275721" sldId="443"/>
            <ac:spMk id="6" creationId="{ADCEF96E-133B-71DA-36F0-E8CD30B95757}"/>
          </ac:spMkLst>
        </pc:spChg>
        <pc:spChg chg="del">
          <ac:chgData name="tariu Main" userId="7d83114226db9beb" providerId="LiveId" clId="{06362D0F-B0DA-4346-8AC2-F90F6FFA3901}" dt="2023-11-15T19:12:43.874" v="5551" actId="478"/>
          <ac:spMkLst>
            <pc:docMk/>
            <pc:sldMk cId="3392275721" sldId="443"/>
            <ac:spMk id="12" creationId="{E23FAA44-E057-7823-060C-1C7DE5D621D0}"/>
          </ac:spMkLst>
        </pc:spChg>
        <pc:picChg chg="del">
          <ac:chgData name="tariu Main" userId="7d83114226db9beb" providerId="LiveId" clId="{06362D0F-B0DA-4346-8AC2-F90F6FFA3901}" dt="2023-11-15T19:11:19.019" v="5444" actId="478"/>
          <ac:picMkLst>
            <pc:docMk/>
            <pc:sldMk cId="3392275721" sldId="443"/>
            <ac:picMk id="5" creationId="{7A755175-B573-DC41-E9D1-3B4394A63176}"/>
          </ac:picMkLst>
        </pc:picChg>
        <pc:picChg chg="add mod">
          <ac:chgData name="tariu Main" userId="7d83114226db9beb" providerId="LiveId" clId="{06362D0F-B0DA-4346-8AC2-F90F6FFA3901}" dt="2023-11-15T19:11:28.835" v="5446" actId="14100"/>
          <ac:picMkLst>
            <pc:docMk/>
            <pc:sldMk cId="3392275721" sldId="443"/>
            <ac:picMk id="7" creationId="{8E11F5CE-D415-1B79-19D5-578BA1C7F3F3}"/>
          </ac:picMkLst>
        </pc:picChg>
        <pc:picChg chg="del">
          <ac:chgData name="tariu Main" userId="7d83114226db9beb" providerId="LiveId" clId="{06362D0F-B0DA-4346-8AC2-F90F6FFA3901}" dt="2023-11-15T19:10:40.304" v="5441" actId="478"/>
          <ac:picMkLst>
            <pc:docMk/>
            <pc:sldMk cId="3392275721" sldId="443"/>
            <ac:picMk id="11" creationId="{0DCEAF74-E860-9044-D530-ECB7E6EC4E04}"/>
          </ac:picMkLst>
        </pc:picChg>
        <pc:inkChg chg="del">
          <ac:chgData name="tariu Main" userId="7d83114226db9beb" providerId="LiveId" clId="{06362D0F-B0DA-4346-8AC2-F90F6FFA3901}" dt="2023-11-15T19:10:42.213" v="5442" actId="478"/>
          <ac:inkMkLst>
            <pc:docMk/>
            <pc:sldMk cId="3392275721" sldId="443"/>
            <ac:inkMk id="9" creationId="{60C5CA03-0CD1-13F7-3A78-E9D3C35EB768}"/>
          </ac:inkMkLst>
        </pc:inkChg>
      </pc:sldChg>
      <pc:sldChg chg="delSp modSp add mod">
        <pc:chgData name="tariu Main" userId="7d83114226db9beb" providerId="LiveId" clId="{06362D0F-B0DA-4346-8AC2-F90F6FFA3901}" dt="2023-11-15T19:14:55.771" v="5829" actId="20577"/>
        <pc:sldMkLst>
          <pc:docMk/>
          <pc:sldMk cId="3231622267" sldId="444"/>
        </pc:sldMkLst>
        <pc:spChg chg="mod">
          <ac:chgData name="tariu Main" userId="7d83114226db9beb" providerId="LiveId" clId="{06362D0F-B0DA-4346-8AC2-F90F6FFA3901}" dt="2023-11-15T19:13:14.448" v="5585" actId="20577"/>
          <ac:spMkLst>
            <pc:docMk/>
            <pc:sldMk cId="3231622267" sldId="444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4:55.771" v="5829" actId="20577"/>
          <ac:spMkLst>
            <pc:docMk/>
            <pc:sldMk cId="3231622267" sldId="444"/>
            <ac:spMk id="4" creationId="{9136E9C1-4F40-4B3C-CD7A-77A2E0E7C511}"/>
          </ac:spMkLst>
        </pc:spChg>
        <pc:picChg chg="del">
          <ac:chgData name="tariu Main" userId="7d83114226db9beb" providerId="LiveId" clId="{06362D0F-B0DA-4346-8AC2-F90F6FFA3901}" dt="2023-11-15T19:14:21.632" v="5746" actId="478"/>
          <ac:picMkLst>
            <pc:docMk/>
            <pc:sldMk cId="3231622267" sldId="444"/>
            <ac:picMk id="3" creationId="{2777245B-71A5-5724-2153-0C1B47769CE5}"/>
          </ac:picMkLst>
        </pc:picChg>
      </pc:sldChg>
      <pc:sldChg chg="addSp delSp modSp add mod">
        <pc:chgData name="tariu Main" userId="7d83114226db9beb" providerId="LiveId" clId="{06362D0F-B0DA-4346-8AC2-F90F6FFA3901}" dt="2023-11-15T19:27:25.816" v="6443" actId="20577"/>
        <pc:sldMkLst>
          <pc:docMk/>
          <pc:sldMk cId="1035770831" sldId="445"/>
        </pc:sldMkLst>
        <pc:spChg chg="mod">
          <ac:chgData name="tariu Main" userId="7d83114226db9beb" providerId="LiveId" clId="{06362D0F-B0DA-4346-8AC2-F90F6FFA3901}" dt="2023-11-15T19:27:25.816" v="6443" actId="20577"/>
          <ac:spMkLst>
            <pc:docMk/>
            <pc:sldMk cId="1035770831" sldId="445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15:23.221" v="5840" actId="20577"/>
          <ac:spMkLst>
            <pc:docMk/>
            <pc:sldMk cId="1035770831" sldId="445"/>
            <ac:spMk id="4" creationId="{9136E9C1-4F40-4B3C-CD7A-77A2E0E7C511}"/>
          </ac:spMkLst>
        </pc:spChg>
        <pc:spChg chg="mod">
          <ac:chgData name="tariu Main" userId="7d83114226db9beb" providerId="LiveId" clId="{06362D0F-B0DA-4346-8AC2-F90F6FFA3901}" dt="2023-11-15T19:21:32.621" v="6052" actId="20577"/>
          <ac:spMkLst>
            <pc:docMk/>
            <pc:sldMk cId="1035770831" sldId="445"/>
            <ac:spMk id="6" creationId="{ADCEF96E-133B-71DA-36F0-E8CD30B95757}"/>
          </ac:spMkLst>
        </pc:spChg>
        <pc:spChg chg="add mod">
          <ac:chgData name="tariu Main" userId="7d83114226db9beb" providerId="LiveId" clId="{06362D0F-B0DA-4346-8AC2-F90F6FFA3901}" dt="2023-11-15T19:21:48.969" v="6068" actId="1076"/>
          <ac:spMkLst>
            <pc:docMk/>
            <pc:sldMk cId="1035770831" sldId="445"/>
            <ac:spMk id="9" creationId="{F5AD5484-47F2-6ECA-DE0C-8A75D2971E02}"/>
          </ac:spMkLst>
        </pc:spChg>
        <pc:picChg chg="add mod modCrop">
          <ac:chgData name="tariu Main" userId="7d83114226db9beb" providerId="LiveId" clId="{06362D0F-B0DA-4346-8AC2-F90F6FFA3901}" dt="2023-11-15T19:16:20.324" v="5848" actId="1076"/>
          <ac:picMkLst>
            <pc:docMk/>
            <pc:sldMk cId="1035770831" sldId="445"/>
            <ac:picMk id="5" creationId="{C4CD8EDC-E2EB-40E3-C92B-2CC571DAA2AC}"/>
          </ac:picMkLst>
        </pc:picChg>
        <pc:picChg chg="del">
          <ac:chgData name="tariu Main" userId="7d83114226db9beb" providerId="LiveId" clId="{06362D0F-B0DA-4346-8AC2-F90F6FFA3901}" dt="2023-11-15T19:16:02.478" v="5842" actId="478"/>
          <ac:picMkLst>
            <pc:docMk/>
            <pc:sldMk cId="1035770831" sldId="445"/>
            <ac:picMk id="7" creationId="{8E11F5CE-D415-1B79-19D5-578BA1C7F3F3}"/>
          </ac:picMkLst>
        </pc:picChg>
      </pc:sldChg>
      <pc:sldChg chg="addSp modSp add mod">
        <pc:chgData name="tariu Main" userId="7d83114226db9beb" providerId="LiveId" clId="{06362D0F-B0DA-4346-8AC2-F90F6FFA3901}" dt="2023-11-15T19:27:34.124" v="6461" actId="20577"/>
        <pc:sldMkLst>
          <pc:docMk/>
          <pc:sldMk cId="3170616864" sldId="446"/>
        </pc:sldMkLst>
        <pc:spChg chg="mod">
          <ac:chgData name="tariu Main" userId="7d83114226db9beb" providerId="LiveId" clId="{06362D0F-B0DA-4346-8AC2-F90F6FFA3901}" dt="2023-11-15T19:27:34.124" v="6461" actId="20577"/>
          <ac:spMkLst>
            <pc:docMk/>
            <pc:sldMk cId="3170616864" sldId="446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26:03.120" v="6423" actId="207"/>
          <ac:spMkLst>
            <pc:docMk/>
            <pc:sldMk cId="3170616864" sldId="446"/>
            <ac:spMk id="6" creationId="{ADCEF96E-133B-71DA-36F0-E8CD30B95757}"/>
          </ac:spMkLst>
        </pc:spChg>
        <pc:inkChg chg="add">
          <ac:chgData name="tariu Main" userId="7d83114226db9beb" providerId="LiveId" clId="{06362D0F-B0DA-4346-8AC2-F90F6FFA3901}" dt="2023-11-15T19:24:28.787" v="6261" actId="9405"/>
          <ac:inkMkLst>
            <pc:docMk/>
            <pc:sldMk cId="3170616864" sldId="446"/>
            <ac:inkMk id="3" creationId="{6FA0EADB-DC19-592C-8AB1-54FAAEA55DFA}"/>
          </ac:inkMkLst>
        </pc:inkChg>
      </pc:sldChg>
      <pc:sldChg chg="addSp delSp modSp add mod">
        <pc:chgData name="tariu Main" userId="7d83114226db9beb" providerId="LiveId" clId="{06362D0F-B0DA-4346-8AC2-F90F6FFA3901}" dt="2023-11-15T19:34:56.241" v="6750" actId="1076"/>
        <pc:sldMkLst>
          <pc:docMk/>
          <pc:sldMk cId="3281944115" sldId="447"/>
        </pc:sldMkLst>
        <pc:spChg chg="mod">
          <ac:chgData name="tariu Main" userId="7d83114226db9beb" providerId="LiveId" clId="{06362D0F-B0DA-4346-8AC2-F90F6FFA3901}" dt="2023-11-15T19:28:56.608" v="6485" actId="20577"/>
          <ac:spMkLst>
            <pc:docMk/>
            <pc:sldMk cId="3281944115" sldId="447"/>
            <ac:spMk id="2" creationId="{3A3C7BDB-B7D1-465C-9965-C0C4D79D10F4}"/>
          </ac:spMkLst>
        </pc:spChg>
        <pc:spChg chg="add mod">
          <ac:chgData name="tariu Main" userId="7d83114226db9beb" providerId="LiveId" clId="{06362D0F-B0DA-4346-8AC2-F90F6FFA3901}" dt="2023-11-15T19:34:27.854" v="6710" actId="1076"/>
          <ac:spMkLst>
            <pc:docMk/>
            <pc:sldMk cId="3281944115" sldId="447"/>
            <ac:spMk id="3" creationId="{5FE904FB-AFEF-988B-B833-0856B9FC8B49}"/>
          </ac:spMkLst>
        </pc:spChg>
        <pc:spChg chg="add mod">
          <ac:chgData name="tariu Main" userId="7d83114226db9beb" providerId="LiveId" clId="{06362D0F-B0DA-4346-8AC2-F90F6FFA3901}" dt="2023-11-15T19:34:56.241" v="6750" actId="1076"/>
          <ac:spMkLst>
            <pc:docMk/>
            <pc:sldMk cId="3281944115" sldId="447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0" creationId="{4B068AF9-1346-4FBB-5400-FCFB9688DFCB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1" creationId="{F106B5B8-E93D-0DAC-31FD-52DC6D84D88C}"/>
          </ac:spMkLst>
        </pc:spChg>
        <pc:spChg chg="del">
          <ac:chgData name="tariu Main" userId="7d83114226db9beb" providerId="LiveId" clId="{06362D0F-B0DA-4346-8AC2-F90F6FFA3901}" dt="2023-11-15T19:33:25.394" v="6609" actId="478"/>
          <ac:spMkLst>
            <pc:docMk/>
            <pc:sldMk cId="3281944115" sldId="447"/>
            <ac:spMk id="14" creationId="{1665D411-E780-4B93-55DA-FC54FA02CEF3}"/>
          </ac:spMkLst>
        </pc:spChg>
        <pc:spChg chg="del">
          <ac:chgData name="tariu Main" userId="7d83114226db9beb" providerId="LiveId" clId="{06362D0F-B0DA-4346-8AC2-F90F6FFA3901}" dt="2023-11-15T19:33:27.678" v="6610" actId="478"/>
          <ac:spMkLst>
            <pc:docMk/>
            <pc:sldMk cId="3281944115" sldId="447"/>
            <ac:spMk id="17" creationId="{F550FCB1-CE24-81FA-630A-B6A725FF6EE9}"/>
          </ac:spMkLst>
        </pc:spChg>
        <pc:spChg chg="mod">
          <ac:chgData name="tariu Main" userId="7d83114226db9beb" providerId="LiveId" clId="{06362D0F-B0DA-4346-8AC2-F90F6FFA3901}" dt="2023-11-15T19:34:51.321" v="6749" actId="20577"/>
          <ac:spMkLst>
            <pc:docMk/>
            <pc:sldMk cId="3281944115" sldId="447"/>
            <ac:spMk id="18" creationId="{43410FA3-C621-6816-1A18-B8C16431EBF9}"/>
          </ac:spMkLst>
        </pc:spChg>
        <pc:picChg chg="del">
          <ac:chgData name="tariu Main" userId="7d83114226db9beb" providerId="LiveId" clId="{06362D0F-B0DA-4346-8AC2-F90F6FFA3901}" dt="2023-11-15T19:33:25.394" v="6609" actId="478"/>
          <ac:picMkLst>
            <pc:docMk/>
            <pc:sldMk cId="3281944115" sldId="447"/>
            <ac:picMk id="13" creationId="{57BA8D4B-4374-9058-ACCC-8CBC8428F289}"/>
          </ac:picMkLst>
        </pc:picChg>
      </pc:sldChg>
      <pc:sldChg chg="addSp delSp modSp add mod">
        <pc:chgData name="tariu Main" userId="7d83114226db9beb" providerId="LiveId" clId="{06362D0F-B0DA-4346-8AC2-F90F6FFA3901}" dt="2023-11-15T19:39:27.669" v="6788" actId="1076"/>
        <pc:sldMkLst>
          <pc:docMk/>
          <pc:sldMk cId="226801917" sldId="448"/>
        </pc:sldMkLst>
        <pc:spChg chg="del mod">
          <ac:chgData name="tariu Main" userId="7d83114226db9beb" providerId="LiveId" clId="{06362D0F-B0DA-4346-8AC2-F90F6FFA3901}" dt="2023-11-15T19:35:50.855" v="6755" actId="478"/>
          <ac:spMkLst>
            <pc:docMk/>
            <pc:sldMk cId="226801917" sldId="448"/>
            <ac:spMk id="3" creationId="{5FE904FB-AFEF-988B-B833-0856B9FC8B49}"/>
          </ac:spMkLst>
        </pc:spChg>
        <pc:spChg chg="mod">
          <ac:chgData name="tariu Main" userId="7d83114226db9beb" providerId="LiveId" clId="{06362D0F-B0DA-4346-8AC2-F90F6FFA3901}" dt="2023-11-15T19:35:54.038" v="6756" actId="1076"/>
          <ac:spMkLst>
            <pc:docMk/>
            <pc:sldMk cId="226801917" sldId="448"/>
            <ac:spMk id="4" creationId="{88CD2EAA-5B50-7A58-5048-B3B594825538}"/>
          </ac:spMkLst>
        </pc:spChg>
        <pc:spChg chg="del mod topLvl">
          <ac:chgData name="tariu Main" userId="7d83114226db9beb" providerId="LiveId" clId="{06362D0F-B0DA-4346-8AC2-F90F6FFA3901}" dt="2023-11-15T19:37:29.199" v="6773" actId="478"/>
          <ac:spMkLst>
            <pc:docMk/>
            <pc:sldMk cId="226801917" sldId="448"/>
            <ac:spMk id="9" creationId="{A0364922-B29F-72B3-60C3-2EB12E930F56}"/>
          </ac:spMkLst>
        </pc:spChg>
        <pc:spChg chg="add del">
          <ac:chgData name="tariu Main" userId="7d83114226db9beb" providerId="LiveId" clId="{06362D0F-B0DA-4346-8AC2-F90F6FFA3901}" dt="2023-11-15T19:38:37.306" v="6780" actId="34124"/>
          <ac:spMkLst>
            <pc:docMk/>
            <pc:sldMk cId="226801917" sldId="448"/>
            <ac:spMk id="10" creationId="{33499E91-CBD4-414D-82FD-3DE33AE4B5CC}"/>
          </ac:spMkLst>
        </pc:spChg>
        <pc:spChg chg="del mod topLvl">
          <ac:chgData name="tariu Main" userId="7d83114226db9beb" providerId="LiveId" clId="{06362D0F-B0DA-4346-8AC2-F90F6FFA3901}" dt="2023-11-15T19:37:12.176" v="6762" actId="478"/>
          <ac:spMkLst>
            <pc:docMk/>
            <pc:sldMk cId="226801917" sldId="448"/>
            <ac:spMk id="10" creationId="{BD931884-C330-DDE5-FCE0-3C4B97CA6396}"/>
          </ac:spMkLst>
        </pc:spChg>
        <pc:spChg chg="mod">
          <ac:chgData name="tariu Main" userId="7d83114226db9beb" providerId="LiveId" clId="{06362D0F-B0DA-4346-8AC2-F90F6FFA3901}" dt="2023-11-15T19:35:45.130" v="6753" actId="20577"/>
          <ac:spMkLst>
            <pc:docMk/>
            <pc:sldMk cId="226801917" sldId="448"/>
            <ac:spMk id="18" creationId="{43410FA3-C621-6816-1A18-B8C16431EBF9}"/>
          </ac:spMkLst>
        </pc:spChg>
        <pc:grpChg chg="add del mod">
          <ac:chgData name="tariu Main" userId="7d83114226db9beb" providerId="LiveId" clId="{06362D0F-B0DA-4346-8AC2-F90F6FFA3901}" dt="2023-11-15T19:37:12.176" v="6762" actId="478"/>
          <ac:grpSpMkLst>
            <pc:docMk/>
            <pc:sldMk cId="226801917" sldId="448"/>
            <ac:grpSpMk id="7" creationId="{5E799045-F06B-E7B8-9251-517A9694CF68}"/>
          </ac:grpSpMkLst>
        </pc:grpChg>
        <pc:picChg chg="add mod">
          <ac:chgData name="tariu Main" userId="7d83114226db9beb" providerId="LiveId" clId="{06362D0F-B0DA-4346-8AC2-F90F6FFA3901}" dt="2023-11-15T19:39:27.669" v="6788" actId="1076"/>
          <ac:picMkLst>
            <pc:docMk/>
            <pc:sldMk cId="226801917" sldId="448"/>
            <ac:picMk id="6" creationId="{8120FEF7-13D1-5588-4F92-5D0326754764}"/>
          </ac:picMkLst>
        </pc:picChg>
        <pc:inkChg chg="add del mod">
          <ac:chgData name="tariu Main" userId="7d83114226db9beb" providerId="LiveId" clId="{06362D0F-B0DA-4346-8AC2-F90F6FFA3901}" dt="2023-11-15T19:38:57.564" v="6784" actId="478"/>
          <ac:inkMkLst>
            <pc:docMk/>
            <pc:sldMk cId="226801917" sldId="448"/>
            <ac:inkMk id="3" creationId="{98E35FF2-E8B6-4EDF-A4EC-4D444D470148}"/>
          </ac:inkMkLst>
        </pc:inkChg>
        <pc:inkChg chg="add del">
          <ac:chgData name="tariu Main" userId="7d83114226db9beb" providerId="LiveId" clId="{06362D0F-B0DA-4346-8AC2-F90F6FFA3901}" dt="2023-11-15T19:38:00.263" v="6775" actId="9405"/>
          <ac:inkMkLst>
            <pc:docMk/>
            <pc:sldMk cId="226801917" sldId="448"/>
            <ac:inkMk id="11" creationId="{B2A19F31-5CCD-AC24-E268-D1AD1AC7701F}"/>
          </ac:inkMkLst>
        </pc:inkChg>
        <pc:inkChg chg="add del">
          <ac:chgData name="tariu Main" userId="7d83114226db9beb" providerId="LiveId" clId="{06362D0F-B0DA-4346-8AC2-F90F6FFA3901}" dt="2023-11-15T19:38:10.507" v="6777" actId="9405"/>
          <ac:inkMkLst>
            <pc:docMk/>
            <pc:sldMk cId="226801917" sldId="448"/>
            <ac:inkMk id="12" creationId="{7425120D-28F6-06C8-C19E-C0F0C3DF3CDD}"/>
          </ac:inkMkLst>
        </pc:inkChg>
        <pc:inkChg chg="add del">
          <ac:chgData name="tariu Main" userId="7d83114226db9beb" providerId="LiveId" clId="{06362D0F-B0DA-4346-8AC2-F90F6FFA3901}" dt="2023-11-15T19:38:34.597" v="6779" actId="34122"/>
          <ac:inkMkLst>
            <pc:docMk/>
            <pc:sldMk cId="226801917" sldId="448"/>
            <ac:inkMk id="13" creationId="{03AC864C-75FB-9AE7-561B-F4EB75413FEA}"/>
          </ac:inkMkLst>
        </pc:inkChg>
        <pc:inkChg chg="add del">
          <ac:chgData name="tariu Main" userId="7d83114226db9beb" providerId="LiveId" clId="{06362D0F-B0DA-4346-8AC2-F90F6FFA3901}" dt="2023-11-15T19:38:54.758" v="6783" actId="478"/>
          <ac:inkMkLst>
            <pc:docMk/>
            <pc:sldMk cId="226801917" sldId="448"/>
            <ac:inkMk id="14" creationId="{7ABCE78F-A326-A195-7BA0-B8F3FB2ABB25}"/>
          </ac:inkMkLst>
        </pc:inkChg>
        <pc:inkChg chg="add mod">
          <ac:chgData name="tariu Main" userId="7d83114226db9beb" providerId="LiveId" clId="{06362D0F-B0DA-4346-8AC2-F90F6FFA3901}" dt="2023-11-15T19:39:27.669" v="6788" actId="1076"/>
          <ac:inkMkLst>
            <pc:docMk/>
            <pc:sldMk cId="226801917" sldId="448"/>
            <ac:inkMk id="15" creationId="{6E79EC14-3897-4FCC-0CEB-E3AE8BFC3455}"/>
          </ac:inkMkLst>
        </pc:inkChg>
      </pc:sldChg>
      <pc:sldChg chg="addSp delSp modSp add mod">
        <pc:chgData name="tariu Main" userId="7d83114226db9beb" providerId="LiveId" clId="{06362D0F-B0DA-4346-8AC2-F90F6FFA3901}" dt="2023-11-15T19:40:46.720" v="6795" actId="1076"/>
        <pc:sldMkLst>
          <pc:docMk/>
          <pc:sldMk cId="3917877238" sldId="449"/>
        </pc:sldMkLst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3" creationId="{5FE904FB-AFEF-988B-B833-0856B9FC8B49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4" creationId="{88CD2EAA-5B50-7A58-5048-B3B594825538}"/>
          </ac:spMkLst>
        </pc:spChg>
        <pc:spChg chg="del">
          <ac:chgData name="tariu Main" userId="7d83114226db9beb" providerId="LiveId" clId="{06362D0F-B0DA-4346-8AC2-F90F6FFA3901}" dt="2023-11-15T19:40:06.189" v="6790" actId="478"/>
          <ac:spMkLst>
            <pc:docMk/>
            <pc:sldMk cId="3917877238" sldId="449"/>
            <ac:spMk id="18" creationId="{43410FA3-C621-6816-1A18-B8C16431EBF9}"/>
          </ac:spMkLst>
        </pc:spChg>
        <pc:picChg chg="add mod">
          <ac:chgData name="tariu Main" userId="7d83114226db9beb" providerId="LiveId" clId="{06362D0F-B0DA-4346-8AC2-F90F6FFA3901}" dt="2023-11-15T19:40:46.720" v="6795" actId="1076"/>
          <ac:picMkLst>
            <pc:docMk/>
            <pc:sldMk cId="3917877238" sldId="449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45:46.807" v="6802" actId="1076"/>
        <pc:sldMkLst>
          <pc:docMk/>
          <pc:sldMk cId="1548269287" sldId="450"/>
        </pc:sldMkLst>
        <pc:picChg chg="add mod">
          <ac:chgData name="tariu Main" userId="7d83114226db9beb" providerId="LiveId" clId="{06362D0F-B0DA-4346-8AC2-F90F6FFA3901}" dt="2023-11-15T19:45:46.807" v="6802" actId="1076"/>
          <ac:picMkLst>
            <pc:docMk/>
            <pc:sldMk cId="1548269287" sldId="450"/>
            <ac:picMk id="4" creationId="{A0BE06A8-5852-70CF-3097-BCD405ECED34}"/>
          </ac:picMkLst>
        </pc:picChg>
        <pc:picChg chg="del">
          <ac:chgData name="tariu Main" userId="7d83114226db9beb" providerId="LiveId" clId="{06362D0F-B0DA-4346-8AC2-F90F6FFA3901}" dt="2023-11-15T19:44:14.637" v="6797" actId="478"/>
          <ac:picMkLst>
            <pc:docMk/>
            <pc:sldMk cId="1548269287" sldId="450"/>
            <ac:picMk id="6" creationId="{0427E04B-E351-209E-8373-B02232757EBB}"/>
          </ac:picMkLst>
        </pc:picChg>
      </pc:sldChg>
      <pc:sldChg chg="addSp delSp modSp add mod">
        <pc:chgData name="tariu Main" userId="7d83114226db9beb" providerId="LiveId" clId="{06362D0F-B0DA-4346-8AC2-F90F6FFA3901}" dt="2023-11-15T19:54:52.931" v="7092" actId="1076"/>
        <pc:sldMkLst>
          <pc:docMk/>
          <pc:sldMk cId="4037840183" sldId="451"/>
        </pc:sldMkLst>
        <pc:spChg chg="mod">
          <ac:chgData name="tariu Main" userId="7d83114226db9beb" providerId="LiveId" clId="{06362D0F-B0DA-4346-8AC2-F90F6FFA3901}" dt="2023-11-15T19:46:10.379" v="6835" actId="20577"/>
          <ac:spMkLst>
            <pc:docMk/>
            <pc:sldMk cId="4037840183" sldId="451"/>
            <ac:spMk id="2" creationId="{3A3C7BDB-B7D1-465C-9965-C0C4D79D10F4}"/>
          </ac:spMkLst>
        </pc:spChg>
        <pc:spChg chg="mod">
          <ac:chgData name="tariu Main" userId="7d83114226db9beb" providerId="LiveId" clId="{06362D0F-B0DA-4346-8AC2-F90F6FFA3901}" dt="2023-11-15T19:54:29.930" v="7084" actId="20577"/>
          <ac:spMkLst>
            <pc:docMk/>
            <pc:sldMk cId="4037840183" sldId="451"/>
            <ac:spMk id="4" creationId="{9136E9C1-4F40-4B3C-CD7A-77A2E0E7C511}"/>
          </ac:spMkLst>
        </pc:spChg>
        <pc:spChg chg="add mod">
          <ac:chgData name="tariu Main" userId="7d83114226db9beb" providerId="LiveId" clId="{06362D0F-B0DA-4346-8AC2-F90F6FFA3901}" dt="2023-11-15T19:54:52.931" v="7092" actId="1076"/>
          <ac:spMkLst>
            <pc:docMk/>
            <pc:sldMk cId="4037840183" sldId="451"/>
            <ac:spMk id="5" creationId="{B12737BE-49DE-B753-CCB7-404CB2B3F338}"/>
          </ac:spMkLst>
        </pc:spChg>
        <pc:picChg chg="add mod modCrop">
          <ac:chgData name="tariu Main" userId="7d83114226db9beb" providerId="LiveId" clId="{06362D0F-B0DA-4346-8AC2-F90F6FFA3901}" dt="2023-11-15T19:54:50.188" v="7091" actId="1076"/>
          <ac:picMkLst>
            <pc:docMk/>
            <pc:sldMk cId="4037840183" sldId="451"/>
            <ac:picMk id="3" creationId="{E45DA851-F192-B7CC-13AA-031E73AAE291}"/>
          </ac:picMkLst>
        </pc:picChg>
        <pc:picChg chg="add del mod">
          <ac:chgData name="tariu Main" userId="7d83114226db9beb" providerId="LiveId" clId="{06362D0F-B0DA-4346-8AC2-F90F6FFA3901}" dt="2023-11-15T19:54:20.061" v="7080"/>
          <ac:picMkLst>
            <pc:docMk/>
            <pc:sldMk cId="4037840183" sldId="451"/>
            <ac:picMk id="6" creationId="{0B024944-2974-D9D1-3653-20EF06BD7128}"/>
          </ac:picMkLst>
        </pc:picChg>
        <pc:picChg chg="add mod">
          <ac:chgData name="tariu Main" userId="7d83114226db9beb" providerId="LiveId" clId="{06362D0F-B0DA-4346-8AC2-F90F6FFA3901}" dt="2023-11-15T19:54:38.691" v="7088" actId="1076"/>
          <ac:picMkLst>
            <pc:docMk/>
            <pc:sldMk cId="4037840183" sldId="451"/>
            <ac:picMk id="9" creationId="{2AF31A1E-2C22-FCCB-FD93-06FBE789275E}"/>
          </ac:picMkLst>
        </pc:picChg>
        <pc:inkChg chg="add del mod">
          <ac:chgData name="tariu Main" userId="7d83114226db9beb" providerId="LiveId" clId="{06362D0F-B0DA-4346-8AC2-F90F6FFA3901}" dt="2023-11-15T19:54:20.061" v="7080"/>
          <ac:inkMkLst>
            <pc:docMk/>
            <pc:sldMk cId="4037840183" sldId="451"/>
            <ac:inkMk id="7" creationId="{B18F7017-5AD1-15D9-1318-FE62A876466C}"/>
          </ac:inkMkLst>
        </pc:inkChg>
        <pc:inkChg chg="add mod">
          <ac:chgData name="tariu Main" userId="7d83114226db9beb" providerId="LiveId" clId="{06362D0F-B0DA-4346-8AC2-F90F6FFA3901}" dt="2023-11-15T19:54:43.948" v="7089" actId="1076"/>
          <ac:inkMkLst>
            <pc:docMk/>
            <pc:sldMk cId="4037840183" sldId="451"/>
            <ac:inkMk id="10" creationId="{EAE691DA-474A-EA10-16ED-E15B8F2A0CEB}"/>
          </ac:inkMkLst>
        </pc:inkChg>
      </pc:sldChg>
      <pc:sldChg chg="addSp delSp modSp add mod">
        <pc:chgData name="tariu Main" userId="7d83114226db9beb" providerId="LiveId" clId="{06362D0F-B0DA-4346-8AC2-F90F6FFA3901}" dt="2023-11-15T19:56:49.348" v="7301" actId="14100"/>
        <pc:sldMkLst>
          <pc:docMk/>
          <pc:sldMk cId="3699552169" sldId="452"/>
        </pc:sldMkLst>
        <pc:spChg chg="mod">
          <ac:chgData name="tariu Main" userId="7d83114226db9beb" providerId="LiveId" clId="{06362D0F-B0DA-4346-8AC2-F90F6FFA3901}" dt="2023-11-15T19:56:39.443" v="7299" actId="14100"/>
          <ac:spMkLst>
            <pc:docMk/>
            <pc:sldMk cId="3699552169" sldId="452"/>
            <ac:spMk id="4" creationId="{9136E9C1-4F40-4B3C-CD7A-77A2E0E7C511}"/>
          </ac:spMkLst>
        </pc:spChg>
        <pc:spChg chg="del">
          <ac:chgData name="tariu Main" userId="7d83114226db9beb" providerId="LiveId" clId="{06362D0F-B0DA-4346-8AC2-F90F6FFA3901}" dt="2023-11-15T19:52:53.343" v="7062" actId="478"/>
          <ac:spMkLst>
            <pc:docMk/>
            <pc:sldMk cId="3699552169" sldId="452"/>
            <ac:spMk id="5" creationId="{B12737BE-49DE-B753-CCB7-404CB2B3F338}"/>
          </ac:spMkLst>
        </pc:spChg>
        <pc:spChg chg="add mod">
          <ac:chgData name="tariu Main" userId="7d83114226db9beb" providerId="LiveId" clId="{06362D0F-B0DA-4346-8AC2-F90F6FFA3901}" dt="2023-11-15T19:56:49.348" v="7301" actId="14100"/>
          <ac:spMkLst>
            <pc:docMk/>
            <pc:sldMk cId="3699552169" sldId="452"/>
            <ac:spMk id="9" creationId="{1EB51BA5-0764-A39F-3D32-E1E256441FDF}"/>
          </ac:spMkLst>
        </pc:spChg>
        <pc:picChg chg="del">
          <ac:chgData name="tariu Main" userId="7d83114226db9beb" providerId="LiveId" clId="{06362D0F-B0DA-4346-8AC2-F90F6FFA3901}" dt="2023-11-15T19:52:51.123" v="7061" actId="478"/>
          <ac:picMkLst>
            <pc:docMk/>
            <pc:sldMk cId="3699552169" sldId="452"/>
            <ac:picMk id="3" creationId="{E45DA851-F192-B7CC-13AA-031E73AAE291}"/>
          </ac:picMkLst>
        </pc:picChg>
        <pc:picChg chg="add mod">
          <ac:chgData name="tariu Main" userId="7d83114226db9beb" providerId="LiveId" clId="{06362D0F-B0DA-4346-8AC2-F90F6FFA3901}" dt="2023-11-15T19:53:06.663" v="7065" actId="1076"/>
          <ac:picMkLst>
            <pc:docMk/>
            <pc:sldMk cId="3699552169" sldId="452"/>
            <ac:picMk id="7" creationId="{CB82CD40-A21A-3092-B49C-13F7177B6DC2}"/>
          </ac:picMkLst>
        </pc:picChg>
      </pc:sldChg>
    </pc:docChg>
  </pc:docChgLst>
  <pc:docChgLst>
    <pc:chgData name="tariu Main" userId="7d83114226db9beb" providerId="LiveId" clId="{5622D76B-BA7D-4576-9322-371A3386CCF8}"/>
    <pc:docChg chg="undo custSel addSld delSld modSld">
      <pc:chgData name="tariu Main" userId="7d83114226db9beb" providerId="LiveId" clId="{5622D76B-BA7D-4576-9322-371A3386CCF8}" dt="2023-11-02T09:39:41.664" v="6646" actId="20577"/>
      <pc:docMkLst>
        <pc:docMk/>
      </pc:docMkLst>
      <pc:sldChg chg="addSp delSp modSp mod">
        <pc:chgData name="tariu Main" userId="7d83114226db9beb" providerId="LiveId" clId="{5622D76B-BA7D-4576-9322-371A3386CCF8}" dt="2023-11-01T14:54:46.705" v="3543" actId="478"/>
        <pc:sldMkLst>
          <pc:docMk/>
          <pc:sldMk cId="1974942735" sldId="394"/>
        </pc:sldMkLst>
        <pc:spChg chg="mod">
          <ac:chgData name="tariu Main" userId="7d83114226db9beb" providerId="LiveId" clId="{5622D76B-BA7D-4576-9322-371A3386CCF8}" dt="2023-11-01T12:43:36.985" v="2530" actId="1076"/>
          <ac:spMkLst>
            <pc:docMk/>
            <pc:sldMk cId="1974942735" sldId="394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1T11:00:08.797" v="1055" actId="1076"/>
          <ac:spMkLst>
            <pc:docMk/>
            <pc:sldMk cId="1974942735" sldId="394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1:01:56.059" v="1313" actId="207"/>
          <ac:spMkLst>
            <pc:docMk/>
            <pc:sldMk cId="1974942735" sldId="394"/>
            <ac:spMk id="4" creationId="{E337187F-D166-43ED-8E27-C7B4508E5C45}"/>
          </ac:spMkLst>
        </pc:spChg>
        <pc:spChg chg="del mod">
          <ac:chgData name="tariu Main" userId="7d83114226db9beb" providerId="LiveId" clId="{5622D76B-BA7D-4576-9322-371A3386CCF8}" dt="2023-11-01T11:03:18.720" v="1344" actId="478"/>
          <ac:spMkLst>
            <pc:docMk/>
            <pc:sldMk cId="1974942735" sldId="394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1T11:03:16.223" v="1342" actId="478"/>
          <ac:spMkLst>
            <pc:docMk/>
            <pc:sldMk cId="1974942735" sldId="394"/>
            <ac:spMk id="6" creationId="{371770C1-2986-4925-A7A9-598470F1C23C}"/>
          </ac:spMkLst>
        </pc:spChg>
        <pc:spChg chg="del">
          <ac:chgData name="tariu Main" userId="7d83114226db9beb" providerId="LiveId" clId="{5622D76B-BA7D-4576-9322-371A3386CCF8}" dt="2023-11-01T14:54:46.705" v="3543" actId="478"/>
          <ac:spMkLst>
            <pc:docMk/>
            <pc:sldMk cId="1974942735" sldId="394"/>
            <ac:spMk id="7" creationId="{608D1D4A-3ABF-47FD-9E9F-50C12B4A3A01}"/>
          </ac:spMkLst>
        </pc:spChg>
        <pc:spChg chg="del">
          <ac:chgData name="tariu Main" userId="7d83114226db9beb" providerId="LiveId" clId="{5622D76B-BA7D-4576-9322-371A3386CCF8}" dt="2023-11-01T11:04:17.327" v="1369" actId="478"/>
          <ac:spMkLst>
            <pc:docMk/>
            <pc:sldMk cId="1974942735" sldId="394"/>
            <ac:spMk id="8" creationId="{A0DB317D-4A72-44A9-B888-2974D6C16CFD}"/>
          </ac:spMkLst>
        </pc:spChg>
        <pc:spChg chg="mod">
          <ac:chgData name="tariu Main" userId="7d83114226db9beb" providerId="LiveId" clId="{5622D76B-BA7D-4576-9322-371A3386CCF8}" dt="2023-11-01T11:39:03.060" v="2145" actId="1076"/>
          <ac:spMkLst>
            <pc:docMk/>
            <pc:sldMk cId="1974942735" sldId="394"/>
            <ac:spMk id="9" creationId="{E2ACE18F-7572-4B57-B093-F422098CCA80}"/>
          </ac:spMkLst>
        </pc:spChg>
        <pc:spChg chg="add mod">
          <ac:chgData name="tariu Main" userId="7d83114226db9beb" providerId="LiveId" clId="{5622D76B-BA7D-4576-9322-371A3386CCF8}" dt="2023-11-01T11:01:44.191" v="1311" actId="1076"/>
          <ac:spMkLst>
            <pc:docMk/>
            <pc:sldMk cId="1974942735" sldId="394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1:03:00.058" v="1340" actId="27636"/>
          <ac:spMkLst>
            <pc:docMk/>
            <pc:sldMk cId="1974942735" sldId="394"/>
            <ac:spMk id="11" creationId="{7F12E359-490F-A50C-3FBF-51776C836DF3}"/>
          </ac:spMkLst>
        </pc:spChg>
        <pc:spChg chg="add del mod">
          <ac:chgData name="tariu Main" userId="7d83114226db9beb" providerId="LiveId" clId="{5622D76B-BA7D-4576-9322-371A3386CCF8}" dt="2023-11-01T11:03:20.744" v="1345" actId="478"/>
          <ac:spMkLst>
            <pc:docMk/>
            <pc:sldMk cId="1974942735" sldId="394"/>
            <ac:spMk id="13" creationId="{07E1428B-567A-F844-4A4B-2DED916A8978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5" creationId="{A3BAAA16-7088-1DE6-3DBF-CF074CA635A6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44:35.846" v="2582" actId="1038"/>
          <ac:spMkLst>
            <pc:docMk/>
            <pc:sldMk cId="1974942735" sldId="394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8" creationId="{25F8C898-167C-4F3D-B347-A37519A7A2B7}"/>
          </ac:spMkLst>
        </pc:spChg>
        <pc:spChg chg="add mod ord">
          <ac:chgData name="tariu Main" userId="7d83114226db9beb" providerId="LiveId" clId="{5622D76B-BA7D-4576-9322-371A3386CCF8}" dt="2023-11-01T11:42:28.480" v="2184" actId="164"/>
          <ac:spMkLst>
            <pc:docMk/>
            <pc:sldMk cId="1974942735" sldId="394"/>
            <ac:spMk id="19" creationId="{CE9F56C5-9733-3E51-033C-B8859B063950}"/>
          </ac:spMkLst>
        </pc:spChg>
        <pc:spChg chg="add del mod">
          <ac:chgData name="tariu Main" userId="7d83114226db9beb" providerId="LiveId" clId="{5622D76B-BA7D-4576-9322-371A3386CCF8}" dt="2023-11-01T11:43:00.526" v="2188" actId="478"/>
          <ac:spMkLst>
            <pc:docMk/>
            <pc:sldMk cId="1974942735" sldId="394"/>
            <ac:spMk id="22" creationId="{F2CAA3EE-C424-05E3-F8FA-4348BF9FC0B9}"/>
          </ac:spMkLst>
        </pc:spChg>
        <pc:grpChg chg="add mod">
          <ac:chgData name="tariu Main" userId="7d83114226db9beb" providerId="LiveId" clId="{5622D76B-BA7D-4576-9322-371A3386CCF8}" dt="2023-11-01T12:44:35.846" v="2582" actId="1038"/>
          <ac:grpSpMkLst>
            <pc:docMk/>
            <pc:sldMk cId="1974942735" sldId="394"/>
            <ac:grpSpMk id="20" creationId="{DDFD99A0-BD8F-B94F-7D1A-60086C8847E5}"/>
          </ac:grpSpMkLst>
        </pc:grpChg>
      </pc:sldChg>
      <pc:sldChg chg="addSp delSp modSp mod">
        <pc:chgData name="tariu Main" userId="7d83114226db9beb" providerId="LiveId" clId="{5622D76B-BA7D-4576-9322-371A3386CCF8}" dt="2023-11-01T13:01:05.404" v="2744" actId="27636"/>
        <pc:sldMkLst>
          <pc:docMk/>
          <pc:sldMk cId="970158950" sldId="410"/>
        </pc:sldMkLst>
        <pc:spChg chg="mod">
          <ac:chgData name="tariu Main" userId="7d83114226db9beb" providerId="LiveId" clId="{5622D76B-BA7D-4576-9322-371A3386CCF8}" dt="2023-11-01T13:01:05.404" v="2744" actId="27636"/>
          <ac:spMkLst>
            <pc:docMk/>
            <pc:sldMk cId="970158950" sldId="410"/>
            <ac:spMk id="4" creationId="{9136E9C1-4F40-4B3C-CD7A-77A2E0E7C511}"/>
          </ac:spMkLst>
        </pc:spChg>
        <pc:spChg chg="del">
          <ac:chgData name="tariu Main" userId="7d83114226db9beb" providerId="LiveId" clId="{5622D76B-BA7D-4576-9322-371A3386CCF8}" dt="2023-10-31T19:43:17.049" v="230" actId="478"/>
          <ac:spMkLst>
            <pc:docMk/>
            <pc:sldMk cId="970158950" sldId="410"/>
            <ac:spMk id="7" creationId="{BD13B003-BFA7-43DB-9005-32EFF68D1340}"/>
          </ac:spMkLst>
        </pc:spChg>
        <pc:spChg chg="add mod">
          <ac:chgData name="tariu Main" userId="7d83114226db9beb" providerId="LiveId" clId="{5622D76B-BA7D-4576-9322-371A3386CCF8}" dt="2023-10-31T19:39:47.790" v="199" actId="1076"/>
          <ac:spMkLst>
            <pc:docMk/>
            <pc:sldMk cId="970158950" sldId="410"/>
            <ac:spMk id="11" creationId="{56360721-E478-6D2F-9A52-307F3094FE73}"/>
          </ac:spMkLst>
        </pc:spChg>
      </pc:sldChg>
      <pc:sldChg chg="del">
        <pc:chgData name="tariu Main" userId="7d83114226db9beb" providerId="LiveId" clId="{5622D76B-BA7D-4576-9322-371A3386CCF8}" dt="2023-11-02T07:10:09.268" v="4447" actId="47"/>
        <pc:sldMkLst>
          <pc:docMk/>
          <pc:sldMk cId="2024137462" sldId="411"/>
        </pc:sldMkLst>
      </pc:sldChg>
      <pc:sldChg chg="del">
        <pc:chgData name="tariu Main" userId="7d83114226db9beb" providerId="LiveId" clId="{5622D76B-BA7D-4576-9322-371A3386CCF8}" dt="2023-11-02T07:10:14.670" v="4448" actId="47"/>
        <pc:sldMkLst>
          <pc:docMk/>
          <pc:sldMk cId="4041897938" sldId="412"/>
        </pc:sldMkLst>
      </pc:sldChg>
      <pc:sldChg chg="del">
        <pc:chgData name="tariu Main" userId="7d83114226db9beb" providerId="LiveId" clId="{5622D76B-BA7D-4576-9322-371A3386CCF8}" dt="2023-11-01T11:23:20.424" v="1838" actId="47"/>
        <pc:sldMkLst>
          <pc:docMk/>
          <pc:sldMk cId="1690870720" sldId="413"/>
        </pc:sldMkLst>
      </pc:sldChg>
      <pc:sldChg chg="del">
        <pc:chgData name="tariu Main" userId="7d83114226db9beb" providerId="LiveId" clId="{5622D76B-BA7D-4576-9322-371A3386CCF8}" dt="2023-11-01T11:23:22.167" v="1840" actId="47"/>
        <pc:sldMkLst>
          <pc:docMk/>
          <pc:sldMk cId="2284681577" sldId="414"/>
        </pc:sldMkLst>
      </pc:sldChg>
      <pc:sldChg chg="del">
        <pc:chgData name="tariu Main" userId="7d83114226db9beb" providerId="LiveId" clId="{5622D76B-BA7D-4576-9322-371A3386CCF8}" dt="2023-11-01T11:23:21.910" v="1839" actId="47"/>
        <pc:sldMkLst>
          <pc:docMk/>
          <pc:sldMk cId="2764397991" sldId="415"/>
        </pc:sldMkLst>
      </pc:sldChg>
      <pc:sldChg chg="del">
        <pc:chgData name="tariu Main" userId="7d83114226db9beb" providerId="LiveId" clId="{5622D76B-BA7D-4576-9322-371A3386CCF8}" dt="2023-11-01T11:23:15.512" v="1836" actId="47"/>
        <pc:sldMkLst>
          <pc:docMk/>
          <pc:sldMk cId="1869273012" sldId="416"/>
        </pc:sldMkLst>
      </pc:sldChg>
      <pc:sldChg chg="del">
        <pc:chgData name="tariu Main" userId="7d83114226db9beb" providerId="LiveId" clId="{5622D76B-BA7D-4576-9322-371A3386CCF8}" dt="2023-11-01T11:23:18.549" v="1837" actId="47"/>
        <pc:sldMkLst>
          <pc:docMk/>
          <pc:sldMk cId="2967878911" sldId="417"/>
        </pc:sldMkLst>
      </pc:sldChg>
      <pc:sldChg chg="addSp delSp modSp add mod">
        <pc:chgData name="tariu Main" userId="7d83114226db9beb" providerId="LiveId" clId="{5622D76B-BA7D-4576-9322-371A3386CCF8}" dt="2023-11-01T14:54:42.669" v="3542" actId="478"/>
        <pc:sldMkLst>
          <pc:docMk/>
          <pc:sldMk cId="634824553" sldId="418"/>
        </pc:sldMkLst>
        <pc:spChg chg="mod">
          <ac:chgData name="tariu Main" userId="7d83114226db9beb" providerId="LiveId" clId="{5622D76B-BA7D-4576-9322-371A3386CCF8}" dt="2023-11-01T11:32:17.102" v="1895" actId="20577"/>
          <ac:spMkLst>
            <pc:docMk/>
            <pc:sldMk cId="634824553" sldId="418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1T12:03:41.086" v="2322" actId="20577"/>
          <ac:spMkLst>
            <pc:docMk/>
            <pc:sldMk cId="634824553" sldId="418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36:47.212" v="2427" actId="1076"/>
          <ac:spMkLst>
            <pc:docMk/>
            <pc:sldMk cId="634824553" sldId="418"/>
            <ac:spMk id="5" creationId="{ED4FB15A-CD5B-66CD-9B0B-AB0E8E576888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6" creationId="{27C1A5A7-54D7-B4F3-EB51-1EC450AC202E}"/>
          </ac:spMkLst>
        </pc:spChg>
        <pc:spChg chg="del">
          <ac:chgData name="tariu Main" userId="7d83114226db9beb" providerId="LiveId" clId="{5622D76B-BA7D-4576-9322-371A3386CCF8}" dt="2023-11-01T14:54:42.669" v="3542" actId="478"/>
          <ac:spMkLst>
            <pc:docMk/>
            <pc:sldMk cId="634824553" sldId="418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8" creationId="{BB13E061-312A-6A18-FFB9-1B4FD87C9AA6}"/>
          </ac:spMkLst>
        </pc:spChg>
        <pc:spChg chg="add del mod">
          <ac:chgData name="tariu Main" userId="7d83114226db9beb" providerId="LiveId" clId="{5622D76B-BA7D-4576-9322-371A3386CCF8}" dt="2023-11-01T12:35:20.359" v="2415" actId="478"/>
          <ac:spMkLst>
            <pc:docMk/>
            <pc:sldMk cId="634824553" sldId="418"/>
            <ac:spMk id="10" creationId="{31F05273-256C-58FC-F7C2-2DBCDC321BD4}"/>
          </ac:spMkLst>
        </pc:spChg>
        <pc:spChg chg="del">
          <ac:chgData name="tariu Main" userId="7d83114226db9beb" providerId="LiveId" clId="{5622D76B-BA7D-4576-9322-371A3386CCF8}" dt="2023-11-01T11:43:10.936" v="2189" actId="478"/>
          <ac:spMkLst>
            <pc:docMk/>
            <pc:sldMk cId="634824553" sldId="418"/>
            <ac:spMk id="10" creationId="{E100C4AC-5D63-416F-E163-B4DDCC5A72C9}"/>
          </ac:spMkLst>
        </pc:spChg>
        <pc:spChg chg="add mod">
          <ac:chgData name="tariu Main" userId="7d83114226db9beb" providerId="LiveId" clId="{5622D76B-BA7D-4576-9322-371A3386CCF8}" dt="2023-11-01T12:36:52.419" v="2428" actId="1076"/>
          <ac:spMkLst>
            <pc:docMk/>
            <pc:sldMk cId="634824553" sldId="418"/>
            <ac:spMk id="11" creationId="{7D982D5D-0985-197D-6043-14B18BF76D19}"/>
          </ac:spMkLst>
        </pc:spChg>
        <pc:spChg chg="del">
          <ac:chgData name="tariu Main" userId="7d83114226db9beb" providerId="LiveId" clId="{5622D76B-BA7D-4576-9322-371A3386CCF8}" dt="2023-11-01T11:43:47.701" v="2198" actId="478"/>
          <ac:spMkLst>
            <pc:docMk/>
            <pc:sldMk cId="634824553" sldId="418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36:10.417" v="2423" actId="1076"/>
          <ac:spMkLst>
            <pc:docMk/>
            <pc:sldMk cId="634824553" sldId="418"/>
            <ac:spMk id="12" creationId="{C0A94654-A3C4-0370-C4E2-48AF9E2ED4FD}"/>
          </ac:spMkLst>
        </pc:spChg>
        <pc:spChg chg="add mod">
          <ac:chgData name="tariu Main" userId="7d83114226db9beb" providerId="LiveId" clId="{5622D76B-BA7D-4576-9322-371A3386CCF8}" dt="2023-11-01T12:39:10.397" v="2468" actId="1076"/>
          <ac:spMkLst>
            <pc:docMk/>
            <pc:sldMk cId="634824553" sldId="418"/>
            <ac:spMk id="13" creationId="{A7C502DE-2D7F-3EFF-E41C-301FA6855509}"/>
          </ac:spMkLst>
        </pc:spChg>
        <pc:spChg chg="mod">
          <ac:chgData name="tariu Main" userId="7d83114226db9beb" providerId="LiveId" clId="{5622D76B-BA7D-4576-9322-371A3386CCF8}" dt="2023-11-01T12:47:07.188" v="2669" actId="1076"/>
          <ac:spMkLst>
            <pc:docMk/>
            <pc:sldMk cId="634824553" sldId="418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1T12:37:50.311" v="2457" actId="1076"/>
          <ac:spMkLst>
            <pc:docMk/>
            <pc:sldMk cId="634824553" sldId="418"/>
            <ac:spMk id="15" creationId="{19DFCBDA-48A6-F24E-323F-2994120FB636}"/>
          </ac:spMkLst>
        </pc:spChg>
        <pc:spChg chg="del">
          <ac:chgData name="tariu Main" userId="7d83114226db9beb" providerId="LiveId" clId="{5622D76B-BA7D-4576-9322-371A3386CCF8}" dt="2023-11-01T11:43:43.261" v="2196" actId="478"/>
          <ac:spMkLst>
            <pc:docMk/>
            <pc:sldMk cId="634824553" sldId="418"/>
            <ac:spMk id="15" creationId="{A3BAAA16-7088-1DE6-3DBF-CF074CA635A6}"/>
          </ac:spMkLst>
        </pc:spChg>
        <pc:spChg chg="del">
          <ac:chgData name="tariu Main" userId="7d83114226db9beb" providerId="LiveId" clId="{5622D76B-BA7D-4576-9322-371A3386CCF8}" dt="2023-11-01T11:43:12.945" v="2190" actId="478"/>
          <ac:spMkLst>
            <pc:docMk/>
            <pc:sldMk cId="634824553" sldId="418"/>
            <ac:spMk id="16" creationId="{4CDAEEE1-FD37-D3B2-D7BD-7B4F41E1D573}"/>
          </ac:spMkLst>
        </pc:spChg>
        <pc:spChg chg="add mod">
          <ac:chgData name="tariu Main" userId="7d83114226db9beb" providerId="LiveId" clId="{5622D76B-BA7D-4576-9322-371A3386CCF8}" dt="2023-11-01T12:37:53.212" v="2458" actId="1076"/>
          <ac:spMkLst>
            <pc:docMk/>
            <pc:sldMk cId="634824553" sldId="418"/>
            <ac:spMk id="16" creationId="{8BA18253-31A6-5700-FFA0-F17B1D676686}"/>
          </ac:spMkLst>
        </pc:spChg>
        <pc:spChg chg="del mod">
          <ac:chgData name="tariu Main" userId="7d83114226db9beb" providerId="LiveId" clId="{5622D76B-BA7D-4576-9322-371A3386CCF8}" dt="2023-11-01T11:43:44.957" v="2197" actId="478"/>
          <ac:spMkLst>
            <pc:docMk/>
            <pc:sldMk cId="634824553" sldId="418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7" creationId="{6C7F189B-51DD-C4CF-EABC-73B2355D4839}"/>
          </ac:spMkLst>
        </pc:spChg>
        <pc:spChg chg="add mod">
          <ac:chgData name="tariu Main" userId="7d83114226db9beb" providerId="LiveId" clId="{5622D76B-BA7D-4576-9322-371A3386CCF8}" dt="2023-11-01T12:38:43.262" v="2462" actId="1076"/>
          <ac:spMkLst>
            <pc:docMk/>
            <pc:sldMk cId="634824553" sldId="418"/>
            <ac:spMk id="18" creationId="{161A260A-D8E4-311D-2A80-8A3D1F32858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19" creationId="{2CDF1450-72A9-830A-0283-030E7CD39310}"/>
          </ac:spMkLst>
        </pc:spChg>
        <pc:spChg chg="add mod">
          <ac:chgData name="tariu Main" userId="7d83114226db9beb" providerId="LiveId" clId="{5622D76B-BA7D-4576-9322-371A3386CCF8}" dt="2023-11-01T12:39:04.256" v="2467" actId="1076"/>
          <ac:spMkLst>
            <pc:docMk/>
            <pc:sldMk cId="634824553" sldId="418"/>
            <ac:spMk id="20" creationId="{97F032E7-78A5-15A0-7A8D-E600FA686ABC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1" creationId="{C02351F0-8DD1-F6A4-21B5-9125BA3CC240}"/>
          </ac:spMkLst>
        </pc:spChg>
        <pc:spChg chg="add mod">
          <ac:chgData name="tariu Main" userId="7d83114226db9beb" providerId="LiveId" clId="{5622D76B-BA7D-4576-9322-371A3386CCF8}" dt="2023-11-01T12:38:28.240" v="2460" actId="1076"/>
          <ac:spMkLst>
            <pc:docMk/>
            <pc:sldMk cId="634824553" sldId="418"/>
            <ac:spMk id="22" creationId="{7E56F65F-8CB7-DFE3-47BE-E67166A58C0C}"/>
          </ac:spMkLst>
        </pc:spChg>
        <pc:spChg chg="add mod">
          <ac:chgData name="tariu Main" userId="7d83114226db9beb" providerId="LiveId" clId="{5622D76B-BA7D-4576-9322-371A3386CCF8}" dt="2023-11-01T12:39:39.002" v="2474" actId="1076"/>
          <ac:spMkLst>
            <pc:docMk/>
            <pc:sldMk cId="634824553" sldId="418"/>
            <ac:spMk id="23" creationId="{4A112700-B678-9C20-7EE1-04F0FC4D8526}"/>
          </ac:spMkLst>
        </pc:spChg>
        <pc:spChg chg="add mod">
          <ac:chgData name="tariu Main" userId="7d83114226db9beb" providerId="LiveId" clId="{5622D76B-BA7D-4576-9322-371A3386CCF8}" dt="2023-11-01T12:41:20.576" v="2528" actId="1076"/>
          <ac:spMkLst>
            <pc:docMk/>
            <pc:sldMk cId="634824553" sldId="418"/>
            <ac:spMk id="24" creationId="{2D15D6F8-801E-6098-687E-C6D0D58A401C}"/>
          </ac:spMkLst>
        </pc:spChg>
        <pc:spChg chg="add mod">
          <ac:chgData name="tariu Main" userId="7d83114226db9beb" providerId="LiveId" clId="{5622D76B-BA7D-4576-9322-371A3386CCF8}" dt="2023-11-01T13:25:33.559" v="3039" actId="14100"/>
          <ac:spMkLst>
            <pc:docMk/>
            <pc:sldMk cId="634824553" sldId="418"/>
            <ac:spMk id="25" creationId="{B8B3C277-672D-5B19-AB0B-4B4F32563196}"/>
          </ac:spMkLst>
        </pc:spChg>
        <pc:picChg chg="add del mod">
          <ac:chgData name="tariu Main" userId="7d83114226db9beb" providerId="LiveId" clId="{5622D76B-BA7D-4576-9322-371A3386CCF8}" dt="2023-11-01T13:54:22.107" v="3054" actId="478"/>
          <ac:picMkLst>
            <pc:docMk/>
            <pc:sldMk cId="634824553" sldId="418"/>
            <ac:picMk id="27" creationId="{2AAD633A-B186-82B5-ECA3-86345132DD88}"/>
          </ac:picMkLst>
        </pc:picChg>
        <pc:picChg chg="add mod">
          <ac:chgData name="tariu Main" userId="7d83114226db9beb" providerId="LiveId" clId="{5622D76B-BA7D-4576-9322-371A3386CCF8}" dt="2023-11-01T13:37:04.273" v="3051" actId="1076"/>
          <ac:picMkLst>
            <pc:docMk/>
            <pc:sldMk cId="634824553" sldId="418"/>
            <ac:picMk id="29" creationId="{3C5F9D33-002D-9B90-377E-A668526F76DF}"/>
          </ac:picMkLst>
        </pc:picChg>
      </pc:sldChg>
      <pc:sldChg chg="addSp delSp modSp add mod">
        <pc:chgData name="tariu Main" userId="7d83114226db9beb" providerId="LiveId" clId="{5622D76B-BA7D-4576-9322-371A3386CCF8}" dt="2023-11-02T07:07:20.233" v="4444" actId="478"/>
        <pc:sldMkLst>
          <pc:docMk/>
          <pc:sldMk cId="2273878530" sldId="419"/>
        </pc:sldMkLst>
        <pc:spChg chg="mod">
          <ac:chgData name="tariu Main" userId="7d83114226db9beb" providerId="LiveId" clId="{5622D76B-BA7D-4576-9322-371A3386CCF8}" dt="2023-11-01T14:36:57.450" v="3307" actId="20577"/>
          <ac:spMkLst>
            <pc:docMk/>
            <pc:sldMk cId="2273878530" sldId="419"/>
            <ac:spMk id="3" creationId="{4DFE2606-01A6-42E1-92A6-3DE26CCE73C0}"/>
          </ac:spMkLst>
        </pc:spChg>
        <pc:spChg chg="add mod">
          <ac:chgData name="tariu Main" userId="7d83114226db9beb" providerId="LiveId" clId="{5622D76B-BA7D-4576-9322-371A3386CCF8}" dt="2023-11-01T14:52:58.945" v="3511" actId="1076"/>
          <ac:spMkLst>
            <pc:docMk/>
            <pc:sldMk cId="2273878530" sldId="419"/>
            <ac:spMk id="4" creationId="{90992CDE-5526-D9F0-972F-DD4D3252E100}"/>
          </ac:spMkLst>
        </pc:spChg>
        <pc:spChg chg="del">
          <ac:chgData name="tariu Main" userId="7d83114226db9beb" providerId="LiveId" clId="{5622D76B-BA7D-4576-9322-371A3386CCF8}" dt="2023-11-01T11:43:33.486" v="2193" actId="478"/>
          <ac:spMkLst>
            <pc:docMk/>
            <pc:sldMk cId="2273878530" sldId="419"/>
            <ac:spMk id="4" creationId="{E337187F-D166-43ED-8E27-C7B4508E5C45}"/>
          </ac:spMkLst>
        </pc:spChg>
        <pc:spChg chg="add mod">
          <ac:chgData name="tariu Main" userId="7d83114226db9beb" providerId="LiveId" clId="{5622D76B-BA7D-4576-9322-371A3386CCF8}" dt="2023-11-01T14:53:33.692" v="3519" actId="1076"/>
          <ac:spMkLst>
            <pc:docMk/>
            <pc:sldMk cId="2273878530" sldId="419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1T13:51:01.140" v="3053" actId="478"/>
          <ac:spMkLst>
            <pc:docMk/>
            <pc:sldMk cId="2273878530" sldId="419"/>
            <ac:spMk id="6" creationId="{C461DA07-CDAE-73CC-2EFF-9BE0D2E4AD14}"/>
          </ac:spMkLst>
        </pc:spChg>
        <pc:spChg chg="del">
          <ac:chgData name="tariu Main" userId="7d83114226db9beb" providerId="LiveId" clId="{5622D76B-BA7D-4576-9322-371A3386CCF8}" dt="2023-11-01T14:54:33.683" v="3538" actId="478"/>
          <ac:spMkLst>
            <pc:docMk/>
            <pc:sldMk cId="2273878530" sldId="419"/>
            <ac:spMk id="7" creationId="{608D1D4A-3ABF-47FD-9E9F-50C12B4A3A01}"/>
          </ac:spMkLst>
        </pc:spChg>
        <pc:spChg chg="add del mod">
          <ac:chgData name="tariu Main" userId="7d83114226db9beb" providerId="LiveId" clId="{5622D76B-BA7D-4576-9322-371A3386CCF8}" dt="2023-11-01T14:53:24.698" v="3517" actId="478"/>
          <ac:spMkLst>
            <pc:docMk/>
            <pc:sldMk cId="2273878530" sldId="419"/>
            <ac:spMk id="8" creationId="{D2278D0A-B613-410D-11FD-40F4EE0A5700}"/>
          </ac:spMkLst>
        </pc:spChg>
        <pc:spChg chg="del">
          <ac:chgData name="tariu Main" userId="7d83114226db9beb" providerId="LiveId" clId="{5622D76B-BA7D-4576-9322-371A3386CCF8}" dt="2023-11-01T11:33:32.978" v="2045" actId="478"/>
          <ac:spMkLst>
            <pc:docMk/>
            <pc:sldMk cId="2273878530" sldId="419"/>
            <ac:spMk id="10" creationId="{E100C4AC-5D63-416F-E163-B4DDCC5A72C9}"/>
          </ac:spMkLst>
        </pc:spChg>
        <pc:spChg chg="mod">
          <ac:chgData name="tariu Main" userId="7d83114226db9beb" providerId="LiveId" clId="{5622D76B-BA7D-4576-9322-371A3386CCF8}" dt="2023-11-01T14:53:39.650" v="3521" actId="27636"/>
          <ac:spMkLst>
            <pc:docMk/>
            <pc:sldMk cId="2273878530" sldId="419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6:20:40.509" v="3964" actId="20577"/>
          <ac:spMkLst>
            <pc:docMk/>
            <pc:sldMk cId="2273878530" sldId="419"/>
            <ac:spMk id="14" creationId="{5E42C6AA-76A8-7DB5-5074-CA5A63BC43F9}"/>
          </ac:spMkLst>
        </pc:spChg>
        <pc:spChg chg="del">
          <ac:chgData name="tariu Main" userId="7d83114226db9beb" providerId="LiveId" clId="{5622D76B-BA7D-4576-9322-371A3386CCF8}" dt="2023-11-01T11:43:36.094" v="2194" actId="478"/>
          <ac:spMkLst>
            <pc:docMk/>
            <pc:sldMk cId="2273878530" sldId="419"/>
            <ac:spMk id="15" creationId="{A3BAAA16-7088-1DE6-3DBF-CF074CA635A6}"/>
          </ac:spMkLst>
        </pc:spChg>
        <pc:spChg chg="del mod">
          <ac:chgData name="tariu Main" userId="7d83114226db9beb" providerId="LiveId" clId="{5622D76B-BA7D-4576-9322-371A3386CCF8}" dt="2023-11-01T11:33:35.391" v="2047" actId="478"/>
          <ac:spMkLst>
            <pc:docMk/>
            <pc:sldMk cId="2273878530" sldId="419"/>
            <ac:spMk id="16" creationId="{4CDAEEE1-FD37-D3B2-D7BD-7B4F41E1D573}"/>
          </ac:spMkLst>
        </pc:spChg>
        <pc:spChg chg="del">
          <ac:chgData name="tariu Main" userId="7d83114226db9beb" providerId="LiveId" clId="{5622D76B-BA7D-4576-9322-371A3386CCF8}" dt="2023-11-01T11:43:38.388" v="2195" actId="478"/>
          <ac:spMkLst>
            <pc:docMk/>
            <pc:sldMk cId="2273878530" sldId="419"/>
            <ac:spMk id="17" creationId="{6718DBB5-3866-0836-8AC3-135B5598EC4F}"/>
          </ac:spMkLst>
        </pc:spChg>
        <pc:spChg chg="add mod">
          <ac:chgData name="tariu Main" userId="7d83114226db9beb" providerId="LiveId" clId="{5622D76B-BA7D-4576-9322-371A3386CCF8}" dt="2023-11-02T06:32:58.896" v="4029" actId="14100"/>
          <ac:spMkLst>
            <pc:docMk/>
            <pc:sldMk cId="2273878530" sldId="419"/>
            <ac:spMk id="18" creationId="{9BA240F3-C00C-2520-338D-8965574FA619}"/>
          </ac:spMkLst>
        </pc:spChg>
        <pc:spChg chg="add mod">
          <ac:chgData name="tariu Main" userId="7d83114226db9beb" providerId="LiveId" clId="{5622D76B-BA7D-4576-9322-371A3386CCF8}" dt="2023-11-02T06:42:01.384" v="4119" actId="1076"/>
          <ac:spMkLst>
            <pc:docMk/>
            <pc:sldMk cId="2273878530" sldId="419"/>
            <ac:spMk id="23" creationId="{CD778114-3AED-F303-6888-564F47EAA67B}"/>
          </ac:spMkLst>
        </pc:spChg>
        <pc:spChg chg="add mod">
          <ac:chgData name="tariu Main" userId="7d83114226db9beb" providerId="LiveId" clId="{5622D76B-BA7D-4576-9322-371A3386CCF8}" dt="2023-11-02T06:42:54.733" v="4153" actId="1076"/>
          <ac:spMkLst>
            <pc:docMk/>
            <pc:sldMk cId="2273878530" sldId="419"/>
            <ac:spMk id="24" creationId="{67ECD1C9-9743-0AFE-6283-A70311DF6E39}"/>
          </ac:spMkLst>
        </pc:spChg>
        <pc:spChg chg="add mod">
          <ac:chgData name="tariu Main" userId="7d83114226db9beb" providerId="LiveId" clId="{5622D76B-BA7D-4576-9322-371A3386CCF8}" dt="2023-11-02T06:43:17.270" v="4164" actId="1076"/>
          <ac:spMkLst>
            <pc:docMk/>
            <pc:sldMk cId="2273878530" sldId="419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6:50:41.108" v="4227" actId="1076"/>
          <ac:spMkLst>
            <pc:docMk/>
            <pc:sldMk cId="2273878530" sldId="419"/>
            <ac:spMk id="26" creationId="{1B738CC4-B79A-FDCC-86FF-2EB7EBE62C2B}"/>
          </ac:spMkLst>
        </pc:spChg>
        <pc:spChg chg="add mod">
          <ac:chgData name="tariu Main" userId="7d83114226db9beb" providerId="LiveId" clId="{5622D76B-BA7D-4576-9322-371A3386CCF8}" dt="2023-11-02T06:51:01.516" v="4233" actId="207"/>
          <ac:spMkLst>
            <pc:docMk/>
            <pc:sldMk cId="2273878530" sldId="419"/>
            <ac:spMk id="27" creationId="{38B8AC7A-D04E-AF75-D13F-CE2F2EDFA3F4}"/>
          </ac:spMkLst>
        </pc:spChg>
        <pc:spChg chg="add mod">
          <ac:chgData name="tariu Main" userId="7d83114226db9beb" providerId="LiveId" clId="{5622D76B-BA7D-4576-9322-371A3386CCF8}" dt="2023-11-02T06:51:36.541" v="4240" actId="207"/>
          <ac:spMkLst>
            <pc:docMk/>
            <pc:sldMk cId="2273878530" sldId="419"/>
            <ac:spMk id="28" creationId="{8FD78F7A-97B4-7A3D-9472-3F1674616082}"/>
          </ac:spMkLst>
        </pc:spChg>
        <pc:picChg chg="add mod">
          <ac:chgData name="tariu Main" userId="7d83114226db9beb" providerId="LiveId" clId="{5622D76B-BA7D-4576-9322-371A3386CCF8}" dt="2023-11-01T14:55:02.411" v="3546" actId="14100"/>
          <ac:picMkLst>
            <pc:docMk/>
            <pc:sldMk cId="2273878530" sldId="419"/>
            <ac:picMk id="12" creationId="{D08E2E1E-3CBB-3D5E-C330-19A3AB3D723D}"/>
          </ac:picMkLst>
        </pc:picChg>
        <pc:picChg chg="add del mod">
          <ac:chgData name="tariu Main" userId="7d83114226db9beb" providerId="LiveId" clId="{5622D76B-BA7D-4576-9322-371A3386CCF8}" dt="2023-11-01T14:58:36.418" v="3555" actId="478"/>
          <ac:picMkLst>
            <pc:docMk/>
            <pc:sldMk cId="2273878530" sldId="419"/>
            <ac:picMk id="15" creationId="{4959D4DC-CDF3-554A-9A2F-3923DA272F23}"/>
          </ac:picMkLst>
        </pc:picChg>
        <pc:picChg chg="add mod">
          <ac:chgData name="tariu Main" userId="7d83114226db9beb" providerId="LiveId" clId="{5622D76B-BA7D-4576-9322-371A3386CCF8}" dt="2023-11-01T14:58:45.806" v="3611" actId="1038"/>
          <ac:picMkLst>
            <pc:docMk/>
            <pc:sldMk cId="2273878530" sldId="419"/>
            <ac:picMk id="17" creationId="{8B66C3D9-EA08-C246-9D36-BB4B079F6A02}"/>
          </ac:picMkLst>
        </pc:picChg>
        <pc:picChg chg="add mod">
          <ac:chgData name="tariu Main" userId="7d83114226db9beb" providerId="LiveId" clId="{5622D76B-BA7D-4576-9322-371A3386CCF8}" dt="2023-11-02T06:37:55.152" v="4036" actId="1076"/>
          <ac:picMkLst>
            <pc:docMk/>
            <pc:sldMk cId="2273878530" sldId="419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6:40:20.924" v="4110" actId="1076"/>
          <ac:picMkLst>
            <pc:docMk/>
            <pc:sldMk cId="2273878530" sldId="419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7:20.233" v="4444" actId="478"/>
          <ac:picMkLst>
            <pc:docMk/>
            <pc:sldMk cId="2273878530" sldId="419"/>
            <ac:picMk id="29" creationId="{B1592F91-B2B8-2D80-9A67-1DE764CB4DCB}"/>
          </ac:picMkLst>
        </pc:picChg>
      </pc:sldChg>
      <pc:sldChg chg="delSp modSp add del mod">
        <pc:chgData name="tariu Main" userId="7d83114226db9beb" providerId="LiveId" clId="{5622D76B-BA7D-4576-9322-371A3386CCF8}" dt="2023-11-02T07:49:37.581" v="4907" actId="47"/>
        <pc:sldMkLst>
          <pc:docMk/>
          <pc:sldMk cId="3562815167" sldId="420"/>
        </pc:sldMkLst>
        <pc:spChg chg="mod">
          <ac:chgData name="tariu Main" userId="7d83114226db9beb" providerId="LiveId" clId="{5622D76B-BA7D-4576-9322-371A3386CCF8}" dt="2023-11-01T11:33:46.010" v="2059" actId="20577"/>
          <ac:spMkLst>
            <pc:docMk/>
            <pc:sldMk cId="3562815167" sldId="420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5:46.015" v="4582" actId="20577"/>
          <ac:spMkLst>
            <pc:docMk/>
            <pc:sldMk cId="3562815167" sldId="420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7:45:53.215" v="4601" actId="20577"/>
          <ac:spMkLst>
            <pc:docMk/>
            <pc:sldMk cId="3562815167" sldId="420"/>
            <ac:spMk id="5" creationId="{B7E83021-5261-4534-AFFC-8C3A397ABC0B}"/>
          </ac:spMkLst>
        </pc:spChg>
        <pc:spChg chg="del">
          <ac:chgData name="tariu Main" userId="7d83114226db9beb" providerId="LiveId" clId="{5622D76B-BA7D-4576-9322-371A3386CCF8}" dt="2023-11-02T07:44:34.150" v="4566" actId="478"/>
          <ac:spMkLst>
            <pc:docMk/>
            <pc:sldMk cId="3562815167" sldId="420"/>
            <ac:spMk id="8" creationId="{A0DB317D-4A72-44A9-B888-2974D6C16CFD}"/>
          </ac:spMkLst>
        </pc:spChg>
      </pc:sldChg>
      <pc:sldChg chg="add del">
        <pc:chgData name="tariu Main" userId="7d83114226db9beb" providerId="LiveId" clId="{5622D76B-BA7D-4576-9322-371A3386CCF8}" dt="2023-11-01T11:34:51.401" v="2062"/>
        <pc:sldMkLst>
          <pc:docMk/>
          <pc:sldMk cId="1459015896" sldId="421"/>
        </pc:sldMkLst>
      </pc:sldChg>
      <pc:sldChg chg="addSp delSp modSp add del mod">
        <pc:chgData name="tariu Main" userId="7d83114226db9beb" providerId="LiveId" clId="{5622D76B-BA7D-4576-9322-371A3386CCF8}" dt="2023-11-01T12:46:10.954" v="2635" actId="47"/>
        <pc:sldMkLst>
          <pc:docMk/>
          <pc:sldMk cId="3909829986" sldId="421"/>
        </pc:sldMkLst>
        <pc:spChg chg="del">
          <ac:chgData name="tariu Main" userId="7d83114226db9beb" providerId="LiveId" clId="{5622D76B-BA7D-4576-9322-371A3386CCF8}" dt="2023-11-01T12:45:41.952" v="2606" actId="478"/>
          <ac:spMkLst>
            <pc:docMk/>
            <pc:sldMk cId="3909829986" sldId="421"/>
            <ac:spMk id="3" creationId="{4DFE2606-01A6-42E1-92A6-3DE26CCE73C0}"/>
          </ac:spMkLst>
        </pc:spChg>
        <pc:spChg chg="del mod">
          <ac:chgData name="tariu Main" userId="7d83114226db9beb" providerId="LiveId" clId="{5622D76B-BA7D-4576-9322-371A3386CCF8}" dt="2023-11-01T12:45:12.779" v="2585" actId="478"/>
          <ac:spMkLst>
            <pc:docMk/>
            <pc:sldMk cId="3909829986" sldId="421"/>
            <ac:spMk id="4" creationId="{E337187F-D166-43ED-8E27-C7B4508E5C45}"/>
          </ac:spMkLst>
        </pc:spChg>
        <pc:spChg chg="add del mod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6" creationId="{5A93EE6F-95BB-97B3-2D9A-75A2D71C45EB}"/>
          </ac:spMkLst>
        </pc:spChg>
        <pc:spChg chg="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7" creationId="{608D1D4A-3ABF-47FD-9E9F-50C12B4A3A0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8" creationId="{715A1BC1-DC65-1FDB-0EF9-9977A1739D4A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0" creationId="{E100C4AC-5D63-416F-E163-B4DDCC5A72C9}"/>
          </ac:spMkLst>
        </pc:spChg>
        <pc:spChg chg="del">
          <ac:chgData name="tariu Main" userId="7d83114226db9beb" providerId="LiveId" clId="{5622D76B-BA7D-4576-9322-371A3386CCF8}" dt="2023-11-01T12:45:16.390" v="2586" actId="478"/>
          <ac:spMkLst>
            <pc:docMk/>
            <pc:sldMk cId="3909829986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2" creationId="{A010EF58-DD35-07F9-808B-E9F8DC829FED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13" creationId="{48E18643-6D73-38B8-4D8E-0B7593A5951B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1" creationId="{6AB3D41A-1EFA-DDBA-A741-05B1E24813C1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2" creationId="{7151F610-F735-F679-2DB8-A6D018D710C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3" creationId="{4A679841-DF26-AF65-F09F-045F47615CB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4" creationId="{CD7C37CF-7A83-6EAB-290A-7E825A10025E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5" creationId="{71BB7836-3E0A-C409-B358-EB38E2E568A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6" creationId="{FB395946-1541-DA29-8EB2-E620E8C3910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7" creationId="{48A1720F-CE24-87A8-FC57-4DA7EFDC21E7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8" creationId="{637A906A-1BFC-C7EC-61A7-81BA5E9EEDBF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29" creationId="{D3809074-1A0B-F408-AAB4-765DE10A6419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0" creationId="{9DFC8813-EED1-BDB9-2DF7-4DCDD7AB40D8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1" creationId="{F246682B-173E-53CC-4FEF-AAA0D59FF956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2" creationId="{3B2475E7-3971-3CB3-A261-CB8DF3CB5A10}"/>
          </ac:spMkLst>
        </pc:spChg>
        <pc:spChg chg="add mod">
          <ac:chgData name="tariu Main" userId="7d83114226db9beb" providerId="LiveId" clId="{5622D76B-BA7D-4576-9322-371A3386CCF8}" dt="2023-11-01T12:46:01.261" v="2634" actId="1036"/>
          <ac:spMkLst>
            <pc:docMk/>
            <pc:sldMk cId="3909829986" sldId="421"/>
            <ac:spMk id="33" creationId="{A6FCB67E-45F3-82CB-D098-97E17C493212}"/>
          </ac:spMkLst>
        </pc:spChg>
        <pc:spChg chg="add del mod">
          <ac:chgData name="tariu Main" userId="7d83114226db9beb" providerId="LiveId" clId="{5622D76B-BA7D-4576-9322-371A3386CCF8}" dt="2023-11-01T12:45:46.089" v="2608" actId="478"/>
          <ac:spMkLst>
            <pc:docMk/>
            <pc:sldMk cId="3909829986" sldId="421"/>
            <ac:spMk id="35" creationId="{E8B1D329-2483-8804-04B4-8354E25D88F4}"/>
          </ac:spMkLst>
        </pc:spChg>
      </pc:sldChg>
      <pc:sldChg chg="addSp delSp modSp add mod">
        <pc:chgData name="tariu Main" userId="7d83114226db9beb" providerId="LiveId" clId="{5622D76B-BA7D-4576-9322-371A3386CCF8}" dt="2023-11-02T09:39:41.664" v="6646" actId="20577"/>
        <pc:sldMkLst>
          <pc:docMk/>
          <pc:sldMk cId="4246248380" sldId="421"/>
        </pc:sldMkLst>
        <pc:spChg chg="mod">
          <ac:chgData name="tariu Main" userId="7d83114226db9beb" providerId="LiveId" clId="{5622D76B-BA7D-4576-9322-371A3386CCF8}" dt="2023-11-02T06:43:47.212" v="4172" actId="20577"/>
          <ac:spMkLst>
            <pc:docMk/>
            <pc:sldMk cId="4246248380" sldId="421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6:44:00.533" v="4182" actId="20577"/>
          <ac:spMkLst>
            <pc:docMk/>
            <pc:sldMk cId="4246248380" sldId="421"/>
            <ac:spMk id="3" creationId="{4DFE2606-01A6-42E1-92A6-3DE26CCE73C0}"/>
          </ac:spMkLst>
        </pc:spChg>
        <pc:spChg chg="del">
          <ac:chgData name="tariu Main" userId="7d83114226db9beb" providerId="LiveId" clId="{5622D76B-BA7D-4576-9322-371A3386CCF8}" dt="2023-11-02T06:43:51.369" v="4173" actId="478"/>
          <ac:spMkLst>
            <pc:docMk/>
            <pc:sldMk cId="4246248380" sldId="421"/>
            <ac:spMk id="4" creationId="{90992CDE-5526-D9F0-972F-DD4D3252E100}"/>
          </ac:spMkLst>
        </pc:spChg>
        <pc:spChg chg="del mod">
          <ac:chgData name="tariu Main" userId="7d83114226db9beb" providerId="LiveId" clId="{5622D76B-BA7D-4576-9322-371A3386CCF8}" dt="2023-11-02T06:44:06.951" v="4184" actId="478"/>
          <ac:spMkLst>
            <pc:docMk/>
            <pc:sldMk cId="4246248380" sldId="421"/>
            <ac:spMk id="5" creationId="{91D5AAE8-3C24-3580-92F7-4CC5AD7A9C1C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6" creationId="{AFE2A15D-B7A4-4ADA-A7D7-D8AE0086B806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7" creationId="{7F2AB49D-A563-F5BC-149D-752199FE3551}"/>
          </ac:spMkLst>
        </pc:spChg>
        <pc:spChg chg="add del mod">
          <ac:chgData name="tariu Main" userId="7d83114226db9beb" providerId="LiveId" clId="{5622D76B-BA7D-4576-9322-371A3386CCF8}" dt="2023-11-02T06:44:30.401" v="4189"/>
          <ac:spMkLst>
            <pc:docMk/>
            <pc:sldMk cId="4246248380" sldId="421"/>
            <ac:spMk id="8" creationId="{C5842FC0-AAE6-19D5-C49D-8E157D954D3C}"/>
          </ac:spMkLst>
        </pc:spChg>
        <pc:spChg chg="add del mod">
          <ac:chgData name="tariu Main" userId="7d83114226db9beb" providerId="LiveId" clId="{5622D76B-BA7D-4576-9322-371A3386CCF8}" dt="2023-11-02T06:44:42.878" v="4194"/>
          <ac:spMkLst>
            <pc:docMk/>
            <pc:sldMk cId="4246248380" sldId="421"/>
            <ac:spMk id="10" creationId="{B986A7C9-7B09-D816-D840-39B101008E1B}"/>
          </ac:spMkLst>
        </pc:spChg>
        <pc:spChg chg="mod">
          <ac:chgData name="tariu Main" userId="7d83114226db9beb" providerId="LiveId" clId="{5622D76B-BA7D-4576-9322-371A3386CCF8}" dt="2023-11-02T07:15:34.935" v="4457" actId="20577"/>
          <ac:spMkLst>
            <pc:docMk/>
            <pc:sldMk cId="4246248380" sldId="421"/>
            <ac:spMk id="11" creationId="{7F12E359-490F-A50C-3FBF-51776C836DF3}"/>
          </ac:spMkLst>
        </pc:spChg>
        <pc:spChg chg="add mod">
          <ac:chgData name="tariu Main" userId="7d83114226db9beb" providerId="LiveId" clId="{5622D76B-BA7D-4576-9322-371A3386CCF8}" dt="2023-11-02T06:45:28.828" v="4210" actId="20577"/>
          <ac:spMkLst>
            <pc:docMk/>
            <pc:sldMk cId="4246248380" sldId="421"/>
            <ac:spMk id="13" creationId="{7864CECA-75CD-9179-6629-12B356C5D2D6}"/>
          </ac:spMkLst>
        </pc:spChg>
        <pc:spChg chg="del mod">
          <ac:chgData name="tariu Main" userId="7d83114226db9beb" providerId="LiveId" clId="{5622D76B-BA7D-4576-9322-371A3386CCF8}" dt="2023-11-02T06:44:34.626" v="4191" actId="478"/>
          <ac:spMkLst>
            <pc:docMk/>
            <pc:sldMk cId="4246248380" sldId="421"/>
            <ac:spMk id="14" creationId="{5E42C6AA-76A8-7DB5-5074-CA5A63BC43F9}"/>
          </ac:spMkLst>
        </pc:spChg>
        <pc:spChg chg="add mod">
          <ac:chgData name="tariu Main" userId="7d83114226db9beb" providerId="LiveId" clId="{5622D76B-BA7D-4576-9322-371A3386CCF8}" dt="2023-11-02T09:39:41.664" v="6646" actId="20577"/>
          <ac:spMkLst>
            <pc:docMk/>
            <pc:sldMk cId="4246248380" sldId="421"/>
            <ac:spMk id="15" creationId="{2634796F-DB18-54FF-FCFA-0E461012AEA2}"/>
          </ac:spMkLst>
        </pc:spChg>
        <pc:spChg chg="add mod">
          <ac:chgData name="tariu Main" userId="7d83114226db9beb" providerId="LiveId" clId="{5622D76B-BA7D-4576-9322-371A3386CCF8}" dt="2023-11-02T06:57:21.006" v="4263" actId="20577"/>
          <ac:spMkLst>
            <pc:docMk/>
            <pc:sldMk cId="4246248380" sldId="421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6:44:38.483" v="4192" actId="21"/>
          <ac:spMkLst>
            <pc:docMk/>
            <pc:sldMk cId="4246248380" sldId="421"/>
            <ac:spMk id="18" creationId="{9BA240F3-C00C-2520-338D-8965574FA619}"/>
          </ac:spMkLst>
        </pc:spChg>
        <pc:spChg chg="del">
          <ac:chgData name="tariu Main" userId="7d83114226db9beb" providerId="LiveId" clId="{5622D76B-BA7D-4576-9322-371A3386CCF8}" dt="2023-11-02T06:52:20.013" v="4241" actId="478"/>
          <ac:spMkLst>
            <pc:docMk/>
            <pc:sldMk cId="4246248380" sldId="421"/>
            <ac:spMk id="23" creationId="{CD778114-3AED-F303-6888-564F47EAA67B}"/>
          </ac:spMkLst>
        </pc:spChg>
        <pc:spChg chg="mod">
          <ac:chgData name="tariu Main" userId="7d83114226db9beb" providerId="LiveId" clId="{5622D76B-BA7D-4576-9322-371A3386CCF8}" dt="2023-11-02T06:44:10.738" v="4185" actId="1076"/>
          <ac:spMkLst>
            <pc:docMk/>
            <pc:sldMk cId="4246248380" sldId="421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6:44:45.802" v="4195" actId="478"/>
          <ac:spMkLst>
            <pc:docMk/>
            <pc:sldMk cId="4246248380" sldId="421"/>
            <ac:spMk id="25" creationId="{572D6D08-6B0F-B5C0-5C9C-38DA100EA411}"/>
          </ac:spMkLst>
        </pc:spChg>
        <pc:spChg chg="add mod">
          <ac:chgData name="tariu Main" userId="7d83114226db9beb" providerId="LiveId" clId="{5622D76B-BA7D-4576-9322-371A3386CCF8}" dt="2023-11-02T07:44:10.319" v="4565" actId="1076"/>
          <ac:spMkLst>
            <pc:docMk/>
            <pc:sldMk cId="4246248380" sldId="421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2" creationId="{D08E2E1E-3CBB-3D5E-C330-19A3AB3D723D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17" creationId="{8B66C3D9-EA08-C246-9D36-BB4B079F6A02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0" creationId="{56195D6E-6910-9EAF-A3CB-55B683B2CB67}"/>
          </ac:picMkLst>
        </pc:picChg>
        <pc:picChg chg="add mod">
          <ac:chgData name="tariu Main" userId="7d83114226db9beb" providerId="LiveId" clId="{5622D76B-BA7D-4576-9322-371A3386CCF8}" dt="2023-11-02T07:17:11.013" v="4462" actId="1076"/>
          <ac:picMkLst>
            <pc:docMk/>
            <pc:sldMk cId="4246248380" sldId="421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6:52:29.972" v="4242" actId="478"/>
          <ac:picMkLst>
            <pc:docMk/>
            <pc:sldMk cId="4246248380" sldId="421"/>
            <ac:picMk id="22" creationId="{666215C3-6A23-9965-E3A9-652DD5E30629}"/>
          </ac:picMkLst>
        </pc:picChg>
        <pc:picChg chg="add del mod">
          <ac:chgData name="tariu Main" userId="7d83114226db9beb" providerId="LiveId" clId="{5622D76B-BA7D-4576-9322-371A3386CCF8}" dt="2023-11-02T07:06:48.019" v="4437" actId="478"/>
          <ac:picMkLst>
            <pc:docMk/>
            <pc:sldMk cId="4246248380" sldId="421"/>
            <ac:picMk id="27" creationId="{BE52EE8D-C88D-91D5-9BB9-0A51CFFB4EEF}"/>
          </ac:picMkLst>
        </pc:picChg>
        <pc:picChg chg="add del mod">
          <ac:chgData name="tariu Main" userId="7d83114226db9beb" providerId="LiveId" clId="{5622D76B-BA7D-4576-9322-371A3386CCF8}" dt="2023-11-02T07:41:35.856" v="4497" actId="478"/>
          <ac:picMkLst>
            <pc:docMk/>
            <pc:sldMk cId="4246248380" sldId="421"/>
            <ac:picMk id="29" creationId="{183A0B17-F2D3-88B3-8426-4A525D3C9347}"/>
          </ac:picMkLst>
        </pc:picChg>
        <pc:picChg chg="add del mod">
          <ac:chgData name="tariu Main" userId="7d83114226db9beb" providerId="LiveId" clId="{5622D76B-BA7D-4576-9322-371A3386CCF8}" dt="2023-11-02T07:06:46.460" v="4436" actId="478"/>
          <ac:picMkLst>
            <pc:docMk/>
            <pc:sldMk cId="4246248380" sldId="421"/>
            <ac:picMk id="31" creationId="{68354439-5C1F-9BC9-82A3-C451DB9B78EF}"/>
          </ac:picMkLst>
        </pc:picChg>
        <pc:picChg chg="add del mod">
          <ac:chgData name="tariu Main" userId="7d83114226db9beb" providerId="LiveId" clId="{5622D76B-BA7D-4576-9322-371A3386CCF8}" dt="2023-11-02T07:09:37.583" v="4445" actId="478"/>
          <ac:picMkLst>
            <pc:docMk/>
            <pc:sldMk cId="4246248380" sldId="421"/>
            <ac:picMk id="33" creationId="{EB8FCEE2-775A-A8C4-BD15-CA29DB328564}"/>
          </ac:picMkLst>
        </pc:picChg>
        <pc:picChg chg="add mod">
          <ac:chgData name="tariu Main" userId="7d83114226db9beb" providerId="LiveId" clId="{5622D76B-BA7D-4576-9322-371A3386CCF8}" dt="2023-11-02T07:17:21.125" v="4464" actId="1076"/>
          <ac:picMkLst>
            <pc:docMk/>
            <pc:sldMk cId="4246248380" sldId="421"/>
            <ac:picMk id="35" creationId="{ACABC1A5-CA43-71B9-8D34-CC2A0B16B37B}"/>
          </ac:picMkLst>
        </pc:picChg>
        <pc:picChg chg="add mod">
          <ac:chgData name="tariu Main" userId="7d83114226db9beb" providerId="LiveId" clId="{5622D76B-BA7D-4576-9322-371A3386CCF8}" dt="2023-11-02T07:42:23.421" v="4515" actId="1076"/>
          <ac:picMkLst>
            <pc:docMk/>
            <pc:sldMk cId="4246248380" sldId="421"/>
            <ac:picMk id="37" creationId="{1B050106-46E8-AB0B-271E-7BFC2CB2BDBD}"/>
          </ac:picMkLst>
        </pc:picChg>
        <pc:picChg chg="add mod">
          <ac:chgData name="tariu Main" userId="7d83114226db9beb" providerId="LiveId" clId="{5622D76B-BA7D-4576-9322-371A3386CCF8}" dt="2023-11-02T07:42:37.528" v="4518" actId="1076"/>
          <ac:picMkLst>
            <pc:docMk/>
            <pc:sldMk cId="4246248380" sldId="421"/>
            <ac:picMk id="39" creationId="{609E6322-B3A8-7274-2212-0605B3210520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1" creationId="{6DEB11A8-1694-20B4-CB46-91663B6A5E3A}"/>
          </ac:picMkLst>
        </pc:picChg>
        <pc:picChg chg="add mod">
          <ac:chgData name="tariu Main" userId="7d83114226db9beb" providerId="LiveId" clId="{5622D76B-BA7D-4576-9322-371A3386CCF8}" dt="2023-11-02T07:43:29.646" v="4558" actId="1037"/>
          <ac:picMkLst>
            <pc:docMk/>
            <pc:sldMk cId="4246248380" sldId="421"/>
            <ac:picMk id="43" creationId="{7F4EED12-A397-8F4D-2437-DE2EF378D03C}"/>
          </ac:picMkLst>
        </pc:picChg>
        <pc:picChg chg="add del">
          <ac:chgData name="tariu Main" userId="7d83114226db9beb" providerId="LiveId" clId="{5622D76B-BA7D-4576-9322-371A3386CCF8}" dt="2023-11-02T07:46:05.619" v="4603" actId="22"/>
          <ac:picMkLst>
            <pc:docMk/>
            <pc:sldMk cId="4246248380" sldId="421"/>
            <ac:picMk id="46" creationId="{B8185FD9-84E2-38D6-F3B9-93C9F455E8AE}"/>
          </ac:picMkLst>
        </pc:picChg>
      </pc:sldChg>
      <pc:sldChg chg="delSp modSp add mod">
        <pc:chgData name="tariu Main" userId="7d83114226db9beb" providerId="LiveId" clId="{5622D76B-BA7D-4576-9322-371A3386CCF8}" dt="2023-11-02T08:28:01.747" v="6635" actId="20577"/>
        <pc:sldMkLst>
          <pc:docMk/>
          <pc:sldMk cId="3969621037" sldId="422"/>
        </pc:sldMkLst>
        <pc:spChg chg="mod">
          <ac:chgData name="tariu Main" userId="7d83114226db9beb" providerId="LiveId" clId="{5622D76B-BA7D-4576-9322-371A3386CCF8}" dt="2023-11-02T07:46:15.550" v="4620" actId="20577"/>
          <ac:spMkLst>
            <pc:docMk/>
            <pc:sldMk cId="3969621037" sldId="422"/>
            <ac:spMk id="2" creationId="{A389B795-03E9-4E34-9357-C0628914ABA2}"/>
          </ac:spMkLst>
        </pc:spChg>
        <pc:spChg chg="mod">
          <ac:chgData name="tariu Main" userId="7d83114226db9beb" providerId="LiveId" clId="{5622D76B-BA7D-4576-9322-371A3386CCF8}" dt="2023-11-02T07:46:26.232" v="4640" actId="20577"/>
          <ac:spMkLst>
            <pc:docMk/>
            <pc:sldMk cId="3969621037" sldId="422"/>
            <ac:spMk id="3" creationId="{4DFE2606-01A6-42E1-92A6-3DE26CCE73C0}"/>
          </ac:spMkLst>
        </pc:spChg>
        <pc:spChg chg="mod">
          <ac:chgData name="tariu Main" userId="7d83114226db9beb" providerId="LiveId" clId="{5622D76B-BA7D-4576-9322-371A3386CCF8}" dt="2023-11-02T08:28:01.747" v="6635" actId="20577"/>
          <ac:spMkLst>
            <pc:docMk/>
            <pc:sldMk cId="3969621037" sldId="422"/>
            <ac:spMk id="11" creationId="{7F12E359-490F-A50C-3FBF-51776C836DF3}"/>
          </ac:spMkLst>
        </pc:spChg>
        <pc:spChg chg="mod">
          <ac:chgData name="tariu Main" userId="7d83114226db9beb" providerId="LiveId" clId="{5622D76B-BA7D-4576-9322-371A3386CCF8}" dt="2023-11-02T07:47:13.292" v="4665" actId="1076"/>
          <ac:spMkLst>
            <pc:docMk/>
            <pc:sldMk cId="3969621037" sldId="422"/>
            <ac:spMk id="13" creationId="{7864CECA-75CD-9179-6629-12B356C5D2D6}"/>
          </ac:spMkLst>
        </pc:spChg>
        <pc:spChg chg="mod">
          <ac:chgData name="tariu Main" userId="7d83114226db9beb" providerId="LiveId" clId="{5622D76B-BA7D-4576-9322-371A3386CCF8}" dt="2023-11-02T08:13:40.445" v="6051" actId="20577"/>
          <ac:spMkLst>
            <pc:docMk/>
            <pc:sldMk cId="3969621037" sldId="422"/>
            <ac:spMk id="15" creationId="{2634796F-DB18-54FF-FCFA-0E461012AEA2}"/>
          </ac:spMkLst>
        </pc:spChg>
        <pc:spChg chg="del">
          <ac:chgData name="tariu Main" userId="7d83114226db9beb" providerId="LiveId" clId="{5622D76B-BA7D-4576-9322-371A3386CCF8}" dt="2023-11-02T07:46:40.767" v="4644" actId="478"/>
          <ac:spMkLst>
            <pc:docMk/>
            <pc:sldMk cId="3969621037" sldId="422"/>
            <ac:spMk id="16" creationId="{9FFD5855-FCDD-C5E0-A678-199F6B04DB6A}"/>
          </ac:spMkLst>
        </pc:spChg>
        <pc:spChg chg="del">
          <ac:chgData name="tariu Main" userId="7d83114226db9beb" providerId="LiveId" clId="{5622D76B-BA7D-4576-9322-371A3386CCF8}" dt="2023-11-02T07:46:31.238" v="4641" actId="478"/>
          <ac:spMkLst>
            <pc:docMk/>
            <pc:sldMk cId="3969621037" sldId="422"/>
            <ac:spMk id="24" creationId="{67ECD1C9-9743-0AFE-6283-A70311DF6E39}"/>
          </ac:spMkLst>
        </pc:spChg>
        <pc:spChg chg="del">
          <ac:chgData name="tariu Main" userId="7d83114226db9beb" providerId="LiveId" clId="{5622D76B-BA7D-4576-9322-371A3386CCF8}" dt="2023-11-02T07:47:02.964" v="4664" actId="478"/>
          <ac:spMkLst>
            <pc:docMk/>
            <pc:sldMk cId="3969621037" sldId="422"/>
            <ac:spMk id="44" creationId="{DCD14B8F-CE41-B744-87E7-03450F653DD3}"/>
          </ac:spMkLst>
        </pc:spChg>
        <pc:picChg chg="del">
          <ac:chgData name="tariu Main" userId="7d83114226db9beb" providerId="LiveId" clId="{5622D76B-BA7D-4576-9322-371A3386CCF8}" dt="2023-11-02T07:46:37.378" v="4643" actId="478"/>
          <ac:picMkLst>
            <pc:docMk/>
            <pc:sldMk cId="3969621037" sldId="422"/>
            <ac:picMk id="21" creationId="{DE5ACF35-3035-DA28-5AA0-BFAD29EE4FF3}"/>
          </ac:picMkLst>
        </pc:picChg>
        <pc:picChg chg="del">
          <ac:chgData name="tariu Main" userId="7d83114226db9beb" providerId="LiveId" clId="{5622D76B-BA7D-4576-9322-371A3386CCF8}" dt="2023-11-02T07:46:35.109" v="4642" actId="478"/>
          <ac:picMkLst>
            <pc:docMk/>
            <pc:sldMk cId="3969621037" sldId="422"/>
            <ac:picMk id="35" creationId="{ACABC1A5-CA43-71B9-8D34-CC2A0B16B37B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7" creationId="{1B050106-46E8-AB0B-271E-7BFC2CB2BDBD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39" creationId="{609E6322-B3A8-7274-2212-0605B3210520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1" creationId="{6DEB11A8-1694-20B4-CB46-91663B6A5E3A}"/>
          </ac:picMkLst>
        </pc:picChg>
        <pc:picChg chg="del">
          <ac:chgData name="tariu Main" userId="7d83114226db9beb" providerId="LiveId" clId="{5622D76B-BA7D-4576-9322-371A3386CCF8}" dt="2023-11-02T07:47:02.964" v="4664" actId="478"/>
          <ac:picMkLst>
            <pc:docMk/>
            <pc:sldMk cId="3969621037" sldId="422"/>
            <ac:picMk id="43" creationId="{7F4EED12-A397-8F4D-2437-DE2EF378D03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483D4B-C83C-4B58-AA97-126E2CBD9871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2023/11/16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5T18:59:45.5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17,'1118'-16,"-127"16,-927 4,1 2,99 24,-4-2,132-11,-206-16,0 4,93 16,-133-13,1-2,0-2,0-2,0-2,0-2,0-2,0-3,55-14,-45 9,-1 2,104-4,122 15,-113 2,448 16,109-6,-538-30,-184 17,67 1,1-4,128-21,-140 22,-52 2,-1 1,0-1,1 0,-1 0,0-1,0 0,1 0,-1-1,0 0,0 0,0-1,7-4,-6-1,-3-1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5T19:24:28.7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0,'0'8295,"0"-8256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5T19:39:06.774"/>
    </inkml:context>
    <inkml:brush xml:id="br0">
      <inkml:brushProperty name="width" value="0.2" units="cm"/>
      <inkml:brushProperty name="height" value="0.2" units="cm"/>
      <inkml:brushProperty name="color" value="#AE198D"/>
      <inkml:brushProperty name="ignorePressure" value="1"/>
      <inkml:brushProperty name="inkEffects" value="galaxy"/>
      <inkml:brushProperty name="anchorX" value="-12907.09082"/>
      <inkml:brushProperty name="anchorY" value="-2540.00073"/>
      <inkml:brushProperty name="scaleFactor" value="0.5"/>
    </inkml:brush>
  </inkml:definitions>
  <inkml:trace contextRef="#ctx0" brushRef="#br0">0 1,'0'0,"3"0,4 0,6 0,20 0,34 0,55 0,44 0,10 0,-11 0,-17 0,-11 0,-12 0,-6 0,-4 0,-16 0,-72 0,41 0,-46 0,-1 0,25 0,55 0,18 0,13 0,2 0,-16 0,-25 0,-23 0,-19 0,-13 0,0 0,3 0,22 0,46 0,36 0,44 0,45 0,8 0,-9 0,-34 0,-41 0,-45 0,-35 0,-25 0,-7 0,5 0,27 0,30 0,48 0,28 0,18 0,-1 0,-22 0,-24 0,-33 0,-23 0,-15 0,-15 0,6 0,8 0,22 0,32 0,11 0,-8 0,-15 0,-20 0,-23 0,-22 0,-16 0,1 0,4 0,15 0,-1 0,-7 0,-10 0,-13 0,-8 0,-6 0,-1 0,19 0,3 0,3 0,0 0,-5 0,-6 0,-6 0,0 0,-1 0,2 0,8 0,5 0,11 0,7 0,-2 0,-6 0,-10 0,-11 0,-4 0,2 0,34 0,44 0,24 0,-6 0,-17 0,-25 0,-19 0,-12 0,19 0,45 0,37 0,14 0,-15 0,-28 0,-32 0,-28 0,-22 0,-15 0,-9 0,-4 0,1 0,1 0,1 0,1 0,-2 0,2 0,1 0,0 0,0 0,1 0,2 0,0 0,0 0,-1 0,0 0,-1 0,-1 0,-1 0,-3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5T19:54:32.289"/>
    </inkml:context>
    <inkml:brush xml:id="br0">
      <inkml:brushProperty name="width" value="0.2" units="cm"/>
      <inkml:brushProperty name="height" value="0.2" units="cm"/>
      <inkml:brushProperty name="color" value="#AE198D"/>
      <inkml:brushProperty name="ignorePressure" value="1"/>
      <inkml:brushProperty name="inkEffects" value="galaxy"/>
      <inkml:brushProperty name="anchorX" value="-12907.09082"/>
      <inkml:brushProperty name="anchorY" value="-2540.00073"/>
      <inkml:brushProperty name="scaleFactor" value="0.5"/>
    </inkml:brush>
  </inkml:definitions>
  <inkml:trace contextRef="#ctx0" brushRef="#br0">0 1,'0'0,"3"0,3 0,7 0,17 0,33 0,51 0,42 0,9 0,-11 0,-15 0,-11 0,-11 0,-5 0,-5 0,-14 0,-68 0,39 0,-43 0,-2 0,24 0,52 0,17 0,11 0,3 0,-16 0,-23 0,-21 0,-18 0,-13 0,1 0,2 0,21 0,43 0,34 0,41 0,42 0,8 0,-9 0,-32 0,-38 0,-42 0,-33 0,-23 0,-7 0,5 0,25 0,28 0,45 0,26 0,18 0,-2 0,-20 0,-23 0,-31 0,-21 0,-15 0,-13 0,5 0,8 0,20 0,31 0,9 0,-7 0,-14 0,-18 0,-22 0,-21 0,-15 0,1 0,4 0,14 0,-1 0,-7 0,-9 0,-12 0,-7 0,-6 0,-2 0,19 0,3 0,2 0,0 0,-4 0,-6 0,-6 0,0 0,0 0,1 0,8 0,4 0,11 0,6 0,-1 0,-6 0,-10 0,-10 0,-3 0,1 0,32 0,41 0,23 0,-6 0,-15 0,-24 0,-18 0,-12 0,19 0,42 0,34 0,14 0,-15 0,-25 0,-31 0,-26 0,-21 0,-13 0,-9 0,-4 0,1 0,1 0,1 0,1 0,-2 0,2 0,1 0,0 0,0 0,1 0,2 0,0 0,-1 0,0 0,0 0,-1 0,-1 0,-1 0,-3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A37D618-A509-45FA-BF4A-D91C4E3B7021}" type="datetime1">
              <a:rPr lang="ja-JP" altLang="en-US" smtClean="0"/>
              <a:pPr/>
              <a:t>2023/11/16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D0EDF81-139F-488C-872B-4720FBA6BF98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084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8101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0677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6152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0981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3029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5084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8894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1633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3124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98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6314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3845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9579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3820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323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7288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7198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5832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6588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9126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45566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4955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27974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9984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0418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6764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0588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2915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0572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9029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対象の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2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図プレースホルダー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8" name="図プレースホルダー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9" name="テキスト プレースホルダー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グラフィック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 dirty="0"/>
              <a:t>アイコンをクリックして画像を追加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 (4 枚の画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図プレースホルダー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3" name="図プレースホルダー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2286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 marL="4572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 marL="685800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図プレースホルダー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0" name="図プレースホルダー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グ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リーフォーム:図形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コンテンツ プレースホルダー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枚の写真付きの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15" name="図プレースホルダー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タイトルをここに入力</a:t>
            </a:r>
          </a:p>
        </p:txBody>
      </p:sp>
      <p:sp>
        <p:nvSpPr>
          <p:cNvPr id="18" name="サブタイトル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サブタイトル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:図形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グラフィック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図プレースホルダー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2" name="図プレースホルダー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3" name="図プレースホルダー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4" name="図プレースホルダー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35" name="図プレースホルダー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61" name="テキスト プレースホルダー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2" name="テキスト プレースホルダー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3" name="テキスト プレースホルダー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4" name="テキスト プレースホルダー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5" name="テキスト プレースホルダー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6" name="テキスト プレースホルダー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7" name="テキスト プレースホルダー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68" name="テキスト プレースホルダー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69" name="テキスト プレースホルダー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 dirty="0"/>
              <a:t>名前</a:t>
            </a:r>
          </a:p>
        </p:txBody>
      </p:sp>
      <p:sp>
        <p:nvSpPr>
          <p:cNvPr id="70" name="テキスト プレースホルダー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 rtl="0"/>
            <a:r>
              <a:rPr lang="ja-JP" altLang="en-US" noProof="0"/>
              <a:t>タイトル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フリーフォーム:図形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フリーフォーム:図形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 b="1" i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20XX/9/3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noProof="0"/>
              <a:t>プレゼンテーションのタイトル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9713C8C-8E70-45D5-AE59-23E60168254E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hyakuchomori.co.jp/toy/p/4013050220027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hyakuchomori.co.jp/toy/p/4013050220027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irasutoya.com/2015/06/blog-post_689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irasutoya.com/2015/06/blog-post_689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jb-7724/deep-learning-4-in-cpp/tree/main/ch0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irasutoya.com/2015/06/blog-post_689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customXml" Target="../ink/ink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customXml" Target="../ink/ink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customXml" Target="../ink/ink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irasutoya.com/2015/06/blog-post_689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irasutoya.com/2015/06/blog-post_689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irasutoya.com/2015/06/blog-post_689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irasutoya.com/2015/06/blog-post_689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irasutoya.com/2015/06/blog-post_689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6042878" cy="4415390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ゼロから作る</a:t>
            </a:r>
            <a:b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Deep Learning 4</a:t>
            </a:r>
            <a:b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機械学習編</a:t>
            </a:r>
            <a:b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36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１章　バンディット問題</a:t>
            </a:r>
            <a:endParaRPr lang="ja-JP" altLang="en-US" b="1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0FAAA55-0749-F47C-364B-829C9A003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7"/>
          <a:stretch/>
        </p:blipFill>
        <p:spPr>
          <a:xfrm>
            <a:off x="8012459" y="528873"/>
            <a:ext cx="4136571" cy="5759839"/>
          </a:xfrm>
          <a:prstGeom prst="rect">
            <a:avLst/>
          </a:prstGeom>
        </p:spPr>
      </p:pic>
      <p:sp>
        <p:nvSpPr>
          <p:cNvPr id="11" name="コンテンツ プレースホルダー 3">
            <a:extLst>
              <a:ext uri="{FF2B5EF4-FFF2-40B4-BE49-F238E27FC236}">
                <a16:creationId xmlns:a16="http://schemas.microsoft.com/office/drawing/2014/main" id="{15AC0AAE-B74C-29E4-13D2-4C7231664FEF}"/>
              </a:ext>
            </a:extLst>
          </p:cNvPr>
          <p:cNvSpPr txBox="1">
            <a:spLocks/>
          </p:cNvSpPr>
          <p:nvPr/>
        </p:nvSpPr>
        <p:spPr>
          <a:xfrm>
            <a:off x="8847926" y="6198785"/>
            <a:ext cx="3198555" cy="585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3200" dirty="0"/>
              <a:t>23/11/16(</a:t>
            </a:r>
            <a:r>
              <a:rPr lang="ja-JP" altLang="en-US" sz="3200" dirty="0"/>
              <a:t>木</a:t>
            </a:r>
            <a:r>
              <a:rPr lang="en-US" altLang="ja-JP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行動価値推定アルゴリズム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コンテンツ プレースホルダー 3">
            <a:extLst>
              <a:ext uri="{FF2B5EF4-FFF2-40B4-BE49-F238E27FC236}">
                <a16:creationId xmlns:a16="http://schemas.microsoft.com/office/drawing/2014/main" id="{6C041A5B-D38E-2ACF-0299-1C86DB300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8"/>
            <a:ext cx="8096370" cy="12359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エージェントはスロットマシンの価値を知らない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→各スロットマシンの価値を推定する必要がある</a:t>
            </a:r>
            <a:endParaRPr lang="en-US" altLang="ja-JP" sz="3200" dirty="0"/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B55C3A47-6B82-EC1F-2275-107BAB027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238273"/>
              </p:ext>
            </p:extLst>
          </p:nvPr>
        </p:nvGraphicFramePr>
        <p:xfrm>
          <a:off x="482601" y="3209193"/>
          <a:ext cx="419558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529">
                  <a:extLst>
                    <a:ext uri="{9D8B030D-6E8A-4147-A177-3AD203B41FA5}">
                      <a16:colId xmlns:a16="http://schemas.microsoft.com/office/drawing/2014/main" val="27214588"/>
                    </a:ext>
                  </a:extLst>
                </a:gridCol>
                <a:gridCol w="1398529">
                  <a:extLst>
                    <a:ext uri="{9D8B030D-6E8A-4147-A177-3AD203B41FA5}">
                      <a16:colId xmlns:a16="http://schemas.microsoft.com/office/drawing/2014/main" val="1744383385"/>
                    </a:ext>
                  </a:extLst>
                </a:gridCol>
                <a:gridCol w="1398529">
                  <a:extLst>
                    <a:ext uri="{9D8B030D-6E8A-4147-A177-3AD203B41FA5}">
                      <a16:colId xmlns:a16="http://schemas.microsoft.com/office/drawing/2014/main" val="40502035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r>
                        <a:rPr kumimoji="1" lang="ja-JP" altLang="en-US" dirty="0"/>
                        <a:t>回目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SM</a:t>
                      </a:r>
                      <a:r>
                        <a:rPr kumimoji="1" lang="ja-JP" altLang="en-US" dirty="0"/>
                        <a:t>の価値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459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32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124760"/>
                  </a:ext>
                </a:extLst>
              </a:tr>
            </a:tbl>
          </a:graphicData>
        </a:graphic>
      </p:graphicFrame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2C71756F-3CBE-51F0-CE10-9C58EBA6E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8574"/>
              </p:ext>
            </p:extLst>
          </p:nvPr>
        </p:nvGraphicFramePr>
        <p:xfrm>
          <a:off x="5100809" y="3209193"/>
          <a:ext cx="660859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718">
                  <a:extLst>
                    <a:ext uri="{9D8B030D-6E8A-4147-A177-3AD203B41FA5}">
                      <a16:colId xmlns:a16="http://schemas.microsoft.com/office/drawing/2014/main" val="499237740"/>
                    </a:ext>
                  </a:extLst>
                </a:gridCol>
                <a:gridCol w="1321718">
                  <a:extLst>
                    <a:ext uri="{9D8B030D-6E8A-4147-A177-3AD203B41FA5}">
                      <a16:colId xmlns:a16="http://schemas.microsoft.com/office/drawing/2014/main" val="1285732801"/>
                    </a:ext>
                  </a:extLst>
                </a:gridCol>
                <a:gridCol w="1321718">
                  <a:extLst>
                    <a:ext uri="{9D8B030D-6E8A-4147-A177-3AD203B41FA5}">
                      <a16:colId xmlns:a16="http://schemas.microsoft.com/office/drawing/2014/main" val="717311683"/>
                    </a:ext>
                  </a:extLst>
                </a:gridCol>
                <a:gridCol w="1321718">
                  <a:extLst>
                    <a:ext uri="{9D8B030D-6E8A-4147-A177-3AD203B41FA5}">
                      <a16:colId xmlns:a16="http://schemas.microsoft.com/office/drawing/2014/main" val="4000825099"/>
                    </a:ext>
                  </a:extLst>
                </a:gridCol>
                <a:gridCol w="1321718">
                  <a:extLst>
                    <a:ext uri="{9D8B030D-6E8A-4147-A177-3AD203B41FA5}">
                      <a16:colId xmlns:a16="http://schemas.microsoft.com/office/drawing/2014/main" val="4021897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SM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r>
                        <a:rPr kumimoji="1" lang="ja-JP" altLang="en-US" dirty="0"/>
                        <a:t>回目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r>
                        <a:rPr kumimoji="1" lang="ja-JP" altLang="en-US" dirty="0"/>
                        <a:t>回目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3</a:t>
                      </a:r>
                      <a:r>
                        <a:rPr kumimoji="1" lang="ja-JP" altLang="en-US" dirty="0"/>
                        <a:t>回目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SM</a:t>
                      </a:r>
                      <a:r>
                        <a:rPr kumimoji="1" lang="ja-JP" altLang="en-US" dirty="0"/>
                        <a:t>の価値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55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511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kumimoji="1" lang="ja-JP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0.333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15567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83678522-EC9E-1679-15D5-53D97601AA11}"/>
                  </a:ext>
                </a:extLst>
              </p:cNvPr>
              <p:cNvSpPr txBox="1"/>
              <p:nvPr/>
            </p:nvSpPr>
            <p:spPr>
              <a:xfrm>
                <a:off x="6096000" y="4466975"/>
                <a:ext cx="53580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0.333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83678522-EC9E-1679-15D5-53D97601A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466975"/>
                <a:ext cx="535808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9FF60D7F-EF76-718A-B316-6752A41D94E7}"/>
                  </a:ext>
                </a:extLst>
              </p:cNvPr>
              <p:cNvSpPr txBox="1"/>
              <p:nvPr/>
            </p:nvSpPr>
            <p:spPr>
              <a:xfrm>
                <a:off x="482601" y="4466975"/>
                <a:ext cx="46182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1" lang="en-US" altLang="ja-JP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9FF60D7F-EF76-718A-B316-6752A41D9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01" y="4466975"/>
                <a:ext cx="46182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C67BFF2-A8DF-D238-44EB-FC09EF8B1CC4}"/>
              </a:ext>
            </a:extLst>
          </p:cNvPr>
          <p:cNvSpPr txBox="1"/>
          <p:nvPr/>
        </p:nvSpPr>
        <p:spPr>
          <a:xfrm>
            <a:off x="398701" y="5378553"/>
            <a:ext cx="7650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この</a:t>
            </a:r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期待値</a:t>
            </a:r>
            <a:r>
              <a:rPr kumimoji="1"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Q(A)</a:t>
            </a:r>
            <a:r>
              <a:rPr kumimoji="1"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は推定値だけど</a:t>
            </a:r>
            <a:r>
              <a:rPr kumimoji="1" lang="en-US" altLang="ja-JP" sz="24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SM</a:t>
            </a:r>
            <a:r>
              <a:rPr kumimoji="1" lang="en-US" altLang="ja-JP" sz="2400" baseline="-25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r>
              <a:rPr kumimoji="1"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の方が価値が高そう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85792E3-0C31-C77D-0784-563611BF86AB}"/>
              </a:ext>
            </a:extLst>
          </p:cNvPr>
          <p:cNvSpPr txBox="1"/>
          <p:nvPr/>
        </p:nvSpPr>
        <p:spPr>
          <a:xfrm>
            <a:off x="1071226" y="5897430"/>
            <a:ext cx="9659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↑標本平均：大数の法則より無限回のサンプリングで真の値に一致する</a:t>
            </a:r>
          </a:p>
        </p:txBody>
      </p:sp>
    </p:spTree>
    <p:extLst>
      <p:ext uri="{BB962C8B-B14F-4D97-AF65-F5344CB8AC3E}">
        <p14:creationId xmlns:p14="http://schemas.microsoft.com/office/powerpoint/2010/main" val="3598427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実装の注意点①　平均値の実装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9" name="図 8" descr="ダイアグラム&#10;&#10;自動的に生成された説明">
            <a:extLst>
              <a:ext uri="{FF2B5EF4-FFF2-40B4-BE49-F238E27FC236}">
                <a16:creationId xmlns:a16="http://schemas.microsoft.com/office/drawing/2014/main" id="{AD198D0F-9334-2E0A-CF49-EF76133AD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1544"/>
            <a:ext cx="12192000" cy="475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1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実装の注意点①　平均値の実装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DBCB3B8E-3AB8-B356-1AB1-5CFCC9E5C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278" y="1738334"/>
            <a:ext cx="9561443" cy="439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28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プレイヤーの戦略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コンテンツ プレースホルダー 3">
            <a:extLst>
              <a:ext uri="{FF2B5EF4-FFF2-40B4-BE49-F238E27FC236}">
                <a16:creationId xmlns:a16="http://schemas.microsoft.com/office/drawing/2014/main" id="{6C041A5B-D38E-2ACF-0299-1C86DB300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8"/>
            <a:ext cx="3465376" cy="935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・</a:t>
            </a:r>
            <a:r>
              <a:rPr lang="en-US" altLang="ja-JP" sz="3200" dirty="0"/>
              <a:t>greedy(</a:t>
            </a:r>
            <a:r>
              <a:rPr lang="ja-JP" altLang="en-US" sz="3200" dirty="0"/>
              <a:t>貪欲</a:t>
            </a:r>
            <a:r>
              <a:rPr lang="en-US" altLang="ja-JP" sz="3200" dirty="0"/>
              <a:t>)</a:t>
            </a:r>
          </a:p>
        </p:txBody>
      </p:sp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F73DA42A-E3C3-F81B-B26B-BCE69818C6C2}"/>
              </a:ext>
            </a:extLst>
          </p:cNvPr>
          <p:cNvSpPr txBox="1">
            <a:spLocks/>
          </p:cNvSpPr>
          <p:nvPr/>
        </p:nvSpPr>
        <p:spPr>
          <a:xfrm>
            <a:off x="398701" y="4022042"/>
            <a:ext cx="3465376" cy="93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・実験</a:t>
            </a:r>
            <a:endParaRPr lang="en-US" altLang="ja-JP" sz="320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0852B7E-8678-124E-A88C-ECA6CDDF285B}"/>
              </a:ext>
            </a:extLst>
          </p:cNvPr>
          <p:cNvSpPr txBox="1">
            <a:spLocks/>
          </p:cNvSpPr>
          <p:nvPr/>
        </p:nvSpPr>
        <p:spPr>
          <a:xfrm>
            <a:off x="3441784" y="1772758"/>
            <a:ext cx="7912015" cy="1985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各</a:t>
            </a:r>
            <a:r>
              <a:rPr lang="en-US" altLang="ja-JP" sz="3200" dirty="0"/>
              <a:t>SM</a:t>
            </a:r>
            <a:r>
              <a:rPr lang="ja-JP" altLang="en-US" sz="3200" dirty="0"/>
              <a:t>の価値の推定値が最大のものを常に選ぶ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実験が少なく推定値の大小と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真の値の大小が一致しないかも</a:t>
            </a:r>
            <a:endParaRPr lang="en-US" altLang="ja-JP" sz="3200" dirty="0"/>
          </a:p>
        </p:txBody>
      </p:sp>
      <p:sp>
        <p:nvSpPr>
          <p:cNvPr id="6" name="コンテンツ プレースホルダー 3">
            <a:extLst>
              <a:ext uri="{FF2B5EF4-FFF2-40B4-BE49-F238E27FC236}">
                <a16:creationId xmlns:a16="http://schemas.microsoft.com/office/drawing/2014/main" id="{A7E44CA7-CD9C-85F5-46C9-CEEF62A309AC}"/>
              </a:ext>
            </a:extLst>
          </p:cNvPr>
          <p:cNvSpPr txBox="1">
            <a:spLocks/>
          </p:cNvSpPr>
          <p:nvPr/>
        </p:nvSpPr>
        <p:spPr>
          <a:xfrm>
            <a:off x="3441783" y="4022042"/>
            <a:ext cx="7912015" cy="1676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SM</a:t>
            </a:r>
            <a:r>
              <a:rPr lang="ja-JP" altLang="en-US" sz="3200" dirty="0"/>
              <a:t>の価値を精度よく推定するため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価値が低いものでも様々な</a:t>
            </a:r>
            <a:r>
              <a:rPr lang="en-US" altLang="ja-JP" sz="3200" dirty="0"/>
              <a:t>SM</a:t>
            </a:r>
            <a:r>
              <a:rPr lang="ja-JP" altLang="en-US" sz="3200" dirty="0"/>
              <a:t>を選択する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871464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プレイヤーの戦略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コンテンツ プレースホルダー 3">
            <a:extLst>
              <a:ext uri="{FF2B5EF4-FFF2-40B4-BE49-F238E27FC236}">
                <a16:creationId xmlns:a16="http://schemas.microsoft.com/office/drawing/2014/main" id="{6C041A5B-D38E-2ACF-0299-1C86DB300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8"/>
            <a:ext cx="3465376" cy="935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活用</a:t>
            </a:r>
            <a:r>
              <a:rPr lang="en-US" altLang="ja-JP" sz="3200" dirty="0"/>
              <a:t>Exploitation</a:t>
            </a:r>
          </a:p>
        </p:txBody>
      </p:sp>
      <p:sp>
        <p:nvSpPr>
          <p:cNvPr id="3" name="コンテンツ プレースホルダー 3">
            <a:extLst>
              <a:ext uri="{FF2B5EF4-FFF2-40B4-BE49-F238E27FC236}">
                <a16:creationId xmlns:a16="http://schemas.microsoft.com/office/drawing/2014/main" id="{F73DA42A-E3C3-F81B-B26B-BCE69818C6C2}"/>
              </a:ext>
            </a:extLst>
          </p:cNvPr>
          <p:cNvSpPr txBox="1">
            <a:spLocks/>
          </p:cNvSpPr>
          <p:nvPr/>
        </p:nvSpPr>
        <p:spPr>
          <a:xfrm>
            <a:off x="398701" y="4022042"/>
            <a:ext cx="3465376" cy="93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探索</a:t>
            </a:r>
            <a:r>
              <a:rPr lang="en-US" altLang="ja-JP" sz="3200" dirty="0"/>
              <a:t>Exploration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0852B7E-8678-124E-A88C-ECA6CDDF285B}"/>
              </a:ext>
            </a:extLst>
          </p:cNvPr>
          <p:cNvSpPr txBox="1">
            <a:spLocks/>
          </p:cNvSpPr>
          <p:nvPr/>
        </p:nvSpPr>
        <p:spPr>
          <a:xfrm>
            <a:off x="4279986" y="1772758"/>
            <a:ext cx="6226766" cy="1985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経験から最善な行動をする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(greedy)</a:t>
            </a:r>
          </a:p>
        </p:txBody>
      </p:sp>
      <p:sp>
        <p:nvSpPr>
          <p:cNvPr id="6" name="コンテンツ プレースホルダー 3">
            <a:extLst>
              <a:ext uri="{FF2B5EF4-FFF2-40B4-BE49-F238E27FC236}">
                <a16:creationId xmlns:a16="http://schemas.microsoft.com/office/drawing/2014/main" id="{A7E44CA7-CD9C-85F5-46C9-CEEF62A309AC}"/>
              </a:ext>
            </a:extLst>
          </p:cNvPr>
          <p:cNvSpPr txBox="1">
            <a:spLocks/>
          </p:cNvSpPr>
          <p:nvPr/>
        </p:nvSpPr>
        <p:spPr>
          <a:xfrm>
            <a:off x="4279984" y="4022042"/>
            <a:ext cx="7073816" cy="1676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Greedy</a:t>
            </a:r>
            <a:r>
              <a:rPr lang="ja-JP" altLang="en-US" sz="3200" dirty="0"/>
              <a:t>でない行動を試す</a:t>
            </a:r>
            <a:endParaRPr lang="en-US" altLang="ja-JP" sz="3200" dirty="0"/>
          </a:p>
        </p:txBody>
      </p:sp>
      <p:sp>
        <p:nvSpPr>
          <p:cNvPr id="7" name="矢印: 下 6">
            <a:extLst>
              <a:ext uri="{FF2B5EF4-FFF2-40B4-BE49-F238E27FC236}">
                <a16:creationId xmlns:a16="http://schemas.microsoft.com/office/drawing/2014/main" id="{6DCE8A53-9F81-345E-02AF-5ADB8A541A70}"/>
              </a:ext>
            </a:extLst>
          </p:cNvPr>
          <p:cNvSpPr/>
          <p:nvPr/>
        </p:nvSpPr>
        <p:spPr>
          <a:xfrm>
            <a:off x="5116214" y="3091262"/>
            <a:ext cx="253672" cy="930780"/>
          </a:xfrm>
          <a:prstGeom prst="downArrow">
            <a:avLst>
              <a:gd name="adj1" fmla="val 31396"/>
              <a:gd name="adj2" fmla="val 8488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コンテンツ プレースホルダー 3">
            <a:extLst>
              <a:ext uri="{FF2B5EF4-FFF2-40B4-BE49-F238E27FC236}">
                <a16:creationId xmlns:a16="http://schemas.microsoft.com/office/drawing/2014/main" id="{1C2241E2-AA84-23E8-98F0-AA7FC41934EC}"/>
              </a:ext>
            </a:extLst>
          </p:cNvPr>
          <p:cNvSpPr txBox="1">
            <a:spLocks/>
          </p:cNvSpPr>
          <p:nvPr/>
        </p:nvSpPr>
        <p:spPr>
          <a:xfrm>
            <a:off x="5369886" y="3364465"/>
            <a:ext cx="5232571" cy="4348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真の最善をみのがしているかもしれないから</a:t>
            </a:r>
            <a:endParaRPr lang="en-US" altLang="ja-JP" sz="3200" dirty="0"/>
          </a:p>
        </p:txBody>
      </p:sp>
      <p:sp>
        <p:nvSpPr>
          <p:cNvPr id="10" name="コンテンツ プレースホルダー 3">
            <a:extLst>
              <a:ext uri="{FF2B5EF4-FFF2-40B4-BE49-F238E27FC236}">
                <a16:creationId xmlns:a16="http://schemas.microsoft.com/office/drawing/2014/main" id="{4B068AF9-1346-4FBB-5400-FCFB9688DFCB}"/>
              </a:ext>
            </a:extLst>
          </p:cNvPr>
          <p:cNvSpPr txBox="1">
            <a:spLocks/>
          </p:cNvSpPr>
          <p:nvPr/>
        </p:nvSpPr>
        <p:spPr>
          <a:xfrm>
            <a:off x="3145494" y="5013554"/>
            <a:ext cx="996806" cy="685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活用</a:t>
            </a:r>
            <a:endParaRPr lang="en-US" altLang="ja-JP" sz="3200" dirty="0"/>
          </a:p>
        </p:txBody>
      </p:sp>
      <p:sp>
        <p:nvSpPr>
          <p:cNvPr id="11" name="コンテンツ プレースホルダー 3">
            <a:extLst>
              <a:ext uri="{FF2B5EF4-FFF2-40B4-BE49-F238E27FC236}">
                <a16:creationId xmlns:a16="http://schemas.microsoft.com/office/drawing/2014/main" id="{F106B5B8-E93D-0DAC-31FD-52DC6D84D88C}"/>
              </a:ext>
            </a:extLst>
          </p:cNvPr>
          <p:cNvSpPr txBox="1">
            <a:spLocks/>
          </p:cNvSpPr>
          <p:nvPr/>
        </p:nvSpPr>
        <p:spPr>
          <a:xfrm>
            <a:off x="6312894" y="5041734"/>
            <a:ext cx="1080475" cy="615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探索</a:t>
            </a:r>
            <a:endParaRPr lang="en-US" altLang="ja-JP" sz="3200" dirty="0"/>
          </a:p>
        </p:txBody>
      </p:sp>
      <p:pic>
        <p:nvPicPr>
          <p:cNvPr id="13" name="図 12" descr="オレンジ, 座る, テーブル, レゴ が含まれている画像&#10;&#10;自動的に生成された説明">
            <a:extLst>
              <a:ext uri="{FF2B5EF4-FFF2-40B4-BE49-F238E27FC236}">
                <a16:creationId xmlns:a16="http://schemas.microsoft.com/office/drawing/2014/main" id="{57BA8D4B-4374-9058-ACCC-8CBC8428F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1118" r="-84" b="18696"/>
          <a:stretch/>
        </p:blipFill>
        <p:spPr>
          <a:xfrm>
            <a:off x="3219484" y="5534366"/>
            <a:ext cx="3954132" cy="1192615"/>
          </a:xfrm>
          <a:prstGeom prst="rect">
            <a:avLst/>
          </a:prstGeom>
        </p:spPr>
      </p:pic>
      <p:sp>
        <p:nvSpPr>
          <p:cNvPr id="14" name="コンテンツ プレースホルダー 3">
            <a:extLst>
              <a:ext uri="{FF2B5EF4-FFF2-40B4-BE49-F238E27FC236}">
                <a16:creationId xmlns:a16="http://schemas.microsoft.com/office/drawing/2014/main" id="{1665D411-E780-4B93-55DA-FC54FA02CEF3}"/>
              </a:ext>
            </a:extLst>
          </p:cNvPr>
          <p:cNvSpPr txBox="1">
            <a:spLocks/>
          </p:cNvSpPr>
          <p:nvPr/>
        </p:nvSpPr>
        <p:spPr>
          <a:xfrm>
            <a:off x="4694951" y="5041734"/>
            <a:ext cx="1003197" cy="61572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3200" dirty="0"/>
              <a:t>トレードオフ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452818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プレイヤーの戦略　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ε-greedy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法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コンテンツ プレースホルダー 3">
            <a:extLst>
              <a:ext uri="{FF2B5EF4-FFF2-40B4-BE49-F238E27FC236}">
                <a16:creationId xmlns:a16="http://schemas.microsoft.com/office/drawing/2014/main" id="{4B068AF9-1346-4FBB-5400-FCFB9688DFCB}"/>
              </a:ext>
            </a:extLst>
          </p:cNvPr>
          <p:cNvSpPr txBox="1">
            <a:spLocks/>
          </p:cNvSpPr>
          <p:nvPr/>
        </p:nvSpPr>
        <p:spPr>
          <a:xfrm>
            <a:off x="7534614" y="2836813"/>
            <a:ext cx="996806" cy="685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活用</a:t>
            </a:r>
            <a:endParaRPr lang="en-US" altLang="ja-JP" sz="3200" dirty="0"/>
          </a:p>
        </p:txBody>
      </p:sp>
      <p:sp>
        <p:nvSpPr>
          <p:cNvPr id="11" name="コンテンツ プレースホルダー 3">
            <a:extLst>
              <a:ext uri="{FF2B5EF4-FFF2-40B4-BE49-F238E27FC236}">
                <a16:creationId xmlns:a16="http://schemas.microsoft.com/office/drawing/2014/main" id="{F106B5B8-E93D-0DAC-31FD-52DC6D84D88C}"/>
              </a:ext>
            </a:extLst>
          </p:cNvPr>
          <p:cNvSpPr txBox="1">
            <a:spLocks/>
          </p:cNvSpPr>
          <p:nvPr/>
        </p:nvSpPr>
        <p:spPr>
          <a:xfrm>
            <a:off x="10702014" y="2864993"/>
            <a:ext cx="1080475" cy="615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探索</a:t>
            </a:r>
            <a:endParaRPr lang="en-US" altLang="ja-JP" sz="3200" dirty="0"/>
          </a:p>
        </p:txBody>
      </p:sp>
      <p:pic>
        <p:nvPicPr>
          <p:cNvPr id="13" name="図 12" descr="オレンジ, 座る, テーブル, レゴ が含まれている画像&#10;&#10;自動的に生成された説明">
            <a:extLst>
              <a:ext uri="{FF2B5EF4-FFF2-40B4-BE49-F238E27FC236}">
                <a16:creationId xmlns:a16="http://schemas.microsoft.com/office/drawing/2014/main" id="{57BA8D4B-4374-9058-ACCC-8CBC8428F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1118" r="-84" b="18696"/>
          <a:stretch/>
        </p:blipFill>
        <p:spPr>
          <a:xfrm>
            <a:off x="7608604" y="3357625"/>
            <a:ext cx="3954132" cy="1192615"/>
          </a:xfrm>
          <a:prstGeom prst="rect">
            <a:avLst/>
          </a:prstGeom>
        </p:spPr>
      </p:pic>
      <p:sp>
        <p:nvSpPr>
          <p:cNvPr id="14" name="コンテンツ プレースホルダー 3">
            <a:extLst>
              <a:ext uri="{FF2B5EF4-FFF2-40B4-BE49-F238E27FC236}">
                <a16:creationId xmlns:a16="http://schemas.microsoft.com/office/drawing/2014/main" id="{1665D411-E780-4B93-55DA-FC54FA02CEF3}"/>
              </a:ext>
            </a:extLst>
          </p:cNvPr>
          <p:cNvSpPr txBox="1">
            <a:spLocks/>
          </p:cNvSpPr>
          <p:nvPr/>
        </p:nvSpPr>
        <p:spPr>
          <a:xfrm>
            <a:off x="9084071" y="2864993"/>
            <a:ext cx="1003197" cy="61572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3200" dirty="0"/>
              <a:t>トレードオフ</a:t>
            </a:r>
            <a:endParaRPr lang="en-US" altLang="ja-JP" sz="32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550FCB1-CE24-81FA-630A-B6A725FF6EE9}"/>
              </a:ext>
            </a:extLst>
          </p:cNvPr>
          <p:cNvSpPr txBox="1"/>
          <p:nvPr/>
        </p:nvSpPr>
        <p:spPr>
          <a:xfrm>
            <a:off x="838200" y="4550240"/>
            <a:ext cx="60969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確率</a:t>
            </a: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ε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　 で</a:t>
            </a:r>
            <a:r>
              <a:rPr lang="ja-JP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探索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（ランダムな行動）</a:t>
            </a: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確率</a:t>
            </a: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1-ε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で</a:t>
            </a:r>
            <a:r>
              <a:rPr lang="ja-JP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活用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410FA3-C621-6816-1A18-B8C16431EBF9}"/>
              </a:ext>
            </a:extLst>
          </p:cNvPr>
          <p:cNvSpPr txBox="1"/>
          <p:nvPr/>
        </p:nvSpPr>
        <p:spPr>
          <a:xfrm>
            <a:off x="838200" y="2044005"/>
            <a:ext cx="609698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強化学習は活用と探索のバランスを</a:t>
            </a: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以下に取るかが難しい</a:t>
            </a: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そこで，</a:t>
            </a: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ε-greedy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法</a:t>
            </a:r>
          </a:p>
        </p:txBody>
      </p:sp>
    </p:spTree>
    <p:extLst>
      <p:ext uri="{BB962C8B-B14F-4D97-AF65-F5344CB8AC3E}">
        <p14:creationId xmlns:p14="http://schemas.microsoft.com/office/powerpoint/2010/main" val="756799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多腕バンディット問題　実験①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0" y="1772757"/>
            <a:ext cx="9459122" cy="4781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問題設定①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・１本レバースロットマシンが</a:t>
            </a:r>
            <a:r>
              <a:rPr lang="en-US" altLang="ja-JP" sz="3200" dirty="0"/>
              <a:t>10</a:t>
            </a:r>
            <a:r>
              <a:rPr lang="ja-JP" altLang="en-US" sz="3200" dirty="0"/>
              <a:t>台ある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・スロットマシン毎に絵柄の出方が異なる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・プレイヤーはスロットマシンの情報を何も知らない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・</a:t>
            </a:r>
            <a:r>
              <a:rPr lang="en-US" altLang="ja-JP" sz="3200" dirty="0"/>
              <a:t>1000</a:t>
            </a:r>
            <a:r>
              <a:rPr lang="ja-JP" altLang="en-US" sz="3200" dirty="0"/>
              <a:t>回プレイ後の得たコインの枚数を最大化したい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・</a:t>
            </a:r>
            <a:r>
              <a:rPr lang="en-US" altLang="ja-JP" sz="3200" dirty="0"/>
              <a:t>ε=0.1</a:t>
            </a:r>
            <a:r>
              <a:rPr lang="ja-JP" altLang="en-US" sz="3200" dirty="0"/>
              <a:t>で探索（ランダム）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26FAE6D-402C-0186-A292-F9B00A775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74886" y="1936944"/>
            <a:ext cx="1274813" cy="13348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2C17FCB-3A3C-8EAD-F63B-95C8D6A2D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17918" y="1936943"/>
            <a:ext cx="1274813" cy="133488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8846FA5F-1AF5-D31E-77FE-4201B6C46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51386" y="1936943"/>
            <a:ext cx="1274813" cy="133488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D0F22B-F70C-5B6E-018B-14F2AAEEAE2C}"/>
              </a:ext>
            </a:extLst>
          </p:cNvPr>
          <p:cNvSpPr txBox="1"/>
          <p:nvPr/>
        </p:nvSpPr>
        <p:spPr>
          <a:xfrm>
            <a:off x="10249699" y="2419717"/>
            <a:ext cx="63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・・・</a:t>
            </a:r>
          </a:p>
        </p:txBody>
      </p:sp>
    </p:spTree>
    <p:extLst>
      <p:ext uri="{BB962C8B-B14F-4D97-AF65-F5344CB8AC3E}">
        <p14:creationId xmlns:p14="http://schemas.microsoft.com/office/powerpoint/2010/main" val="1230420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多腕バンディット問題　実験①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0" y="1772757"/>
            <a:ext cx="9459122" cy="4781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問題設定①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・スロットマシン</a:t>
            </a:r>
            <a:r>
              <a:rPr lang="en-US" altLang="ja-JP" sz="3200" dirty="0" err="1"/>
              <a:t>i</a:t>
            </a:r>
            <a:r>
              <a:rPr lang="ja-JP" altLang="en-US" sz="3200" dirty="0"/>
              <a:t>は確率</a:t>
            </a:r>
            <a:r>
              <a:rPr lang="en-US" altLang="ja-JP" sz="3200" dirty="0" err="1"/>
              <a:t>reta</a:t>
            </a:r>
            <a:r>
              <a:rPr lang="en-US" altLang="ja-JP" sz="3200" dirty="0"/>
              <a:t>[</a:t>
            </a:r>
            <a:r>
              <a:rPr lang="en-US" altLang="ja-JP" sz="3200" dirty="0" err="1"/>
              <a:t>i</a:t>
            </a:r>
            <a:r>
              <a:rPr lang="en-US" altLang="ja-JP" sz="3200" dirty="0"/>
              <a:t>]</a:t>
            </a:r>
            <a:r>
              <a:rPr lang="ja-JP" altLang="en-US" sz="3200" dirty="0"/>
              <a:t>で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コインを１枚返し，それ以外で０枚返す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・</a:t>
            </a:r>
            <a:r>
              <a:rPr lang="en-US" altLang="ja-JP" sz="3200" dirty="0"/>
              <a:t> </a:t>
            </a:r>
            <a:r>
              <a:rPr lang="en-US" altLang="ja-JP" sz="3200" dirty="0" err="1"/>
              <a:t>reta</a:t>
            </a:r>
            <a:r>
              <a:rPr lang="en-US" altLang="ja-JP" sz="3200" dirty="0"/>
              <a:t>[</a:t>
            </a:r>
            <a:r>
              <a:rPr lang="en-US" altLang="ja-JP" sz="3200" dirty="0" err="1"/>
              <a:t>i</a:t>
            </a:r>
            <a:r>
              <a:rPr lang="en-US" altLang="ja-JP" sz="3200" dirty="0"/>
              <a:t>]</a:t>
            </a:r>
            <a:r>
              <a:rPr lang="ja-JP" altLang="en-US" sz="3200" dirty="0"/>
              <a:t>自体も初めにランダムに決めておく</a:t>
            </a:r>
            <a:endParaRPr lang="en-US" altLang="ja-JP" sz="32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26FAE6D-402C-0186-A292-F9B00A775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74886" y="1936944"/>
            <a:ext cx="1274813" cy="13348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2C17FCB-3A3C-8EAD-F63B-95C8D6A2D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17918" y="1936943"/>
            <a:ext cx="1274813" cy="133488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8846FA5F-1AF5-D31E-77FE-4201B6C46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51386" y="1936943"/>
            <a:ext cx="1274813" cy="1334883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4D0F22B-F70C-5B6E-018B-14F2AAEEAE2C}"/>
              </a:ext>
            </a:extLst>
          </p:cNvPr>
          <p:cNvSpPr txBox="1"/>
          <p:nvPr/>
        </p:nvSpPr>
        <p:spPr>
          <a:xfrm>
            <a:off x="10249699" y="2419717"/>
            <a:ext cx="63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・・・</a:t>
            </a:r>
          </a:p>
        </p:txBody>
      </p:sp>
    </p:spTree>
    <p:extLst>
      <p:ext uri="{BB962C8B-B14F-4D97-AF65-F5344CB8AC3E}">
        <p14:creationId xmlns:p14="http://schemas.microsoft.com/office/powerpoint/2010/main" val="4128883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多腕バンディット問題　実装①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699" y="1772757"/>
            <a:ext cx="10290931" cy="4781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>
                <a:hlinkClick r:id="rId3"/>
              </a:rPr>
              <a:t>https://github.com/cijb-7724/deep-learning-4-in-cpp/tree/main/ch01</a:t>
            </a: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ch01/ch01_fig13_bandit.cpp</a:t>
            </a:r>
          </a:p>
          <a:p>
            <a:pPr marL="0" indent="0">
              <a:buNone/>
            </a:pPr>
            <a:r>
              <a:rPr lang="en-US" altLang="ja-JP" sz="3200" dirty="0"/>
              <a:t>ch01/make_graph.py</a:t>
            </a:r>
          </a:p>
        </p:txBody>
      </p:sp>
    </p:spTree>
    <p:extLst>
      <p:ext uri="{BB962C8B-B14F-4D97-AF65-F5344CB8AC3E}">
        <p14:creationId xmlns:p14="http://schemas.microsoft.com/office/powerpoint/2010/main" val="3845065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多腕バンディット問題　実験①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0" y="1772757"/>
            <a:ext cx="9459122" cy="4781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結果①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A755175-B573-DC41-E9D1-3B4394A63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50" y="2611594"/>
            <a:ext cx="5963112" cy="4024658"/>
          </a:xfrm>
          <a:prstGeom prst="rect">
            <a:avLst/>
          </a:prstGeom>
        </p:spPr>
      </p:pic>
      <p:sp>
        <p:nvSpPr>
          <p:cNvPr id="6" name="コンテンツ プレースホルダー 3">
            <a:extLst>
              <a:ext uri="{FF2B5EF4-FFF2-40B4-BE49-F238E27FC236}">
                <a16:creationId xmlns:a16="http://schemas.microsoft.com/office/drawing/2014/main" id="{ADCEF96E-133B-71DA-36F0-E8CD30B95757}"/>
              </a:ext>
            </a:extLst>
          </p:cNvPr>
          <p:cNvSpPr txBox="1">
            <a:spLocks/>
          </p:cNvSpPr>
          <p:nvPr/>
        </p:nvSpPr>
        <p:spPr>
          <a:xfrm>
            <a:off x="6237662" y="1772757"/>
            <a:ext cx="5701463" cy="3011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rate=0.77</a:t>
            </a:r>
            <a:r>
              <a:rPr lang="ja-JP" altLang="en-US" sz="3200" dirty="0"/>
              <a:t>くらいに収束している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初めに決めた</a:t>
            </a:r>
            <a:r>
              <a:rPr lang="en-US" altLang="ja-JP" sz="3200" dirty="0"/>
              <a:t>rate[</a:t>
            </a:r>
            <a:r>
              <a:rPr lang="en-US" altLang="ja-JP" sz="3200" dirty="0" err="1"/>
              <a:t>i</a:t>
            </a:r>
            <a:r>
              <a:rPr lang="en-US" altLang="ja-JP" sz="3200" dirty="0"/>
              <a:t>]</a:t>
            </a:r>
            <a:r>
              <a:rPr lang="ja-JP" altLang="en-US" sz="3200" dirty="0"/>
              <a:t>の最大値が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0.77</a:t>
            </a:r>
            <a:r>
              <a:rPr lang="ja-JP" altLang="en-US" sz="3200" dirty="0"/>
              <a:t>くらいでそこに収束してると考えられる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298149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バンディット問題 </a:t>
            </a:r>
            <a:r>
              <a:rPr lang="en-US" altLang="ja-JP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Bandit Problem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7"/>
            <a:ext cx="6592033" cy="3312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dirty="0"/>
              <a:t>Bandit(</a:t>
            </a:r>
            <a:r>
              <a:rPr lang="ja-JP" altLang="en-US" sz="3200" dirty="0"/>
              <a:t>盗賊，山賊</a:t>
            </a:r>
            <a:r>
              <a:rPr lang="en-US" altLang="ja-JP" sz="3200" dirty="0"/>
              <a:t>)</a:t>
            </a:r>
            <a:r>
              <a:rPr lang="ja-JP" altLang="en-US" sz="3200" dirty="0"/>
              <a:t>：スロットマシン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・レバーを引くとランダムに絵柄が変わる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・絵柄によりコインが</a:t>
            </a:r>
            <a:r>
              <a:rPr lang="en-US" altLang="ja-JP" sz="3200" dirty="0"/>
              <a:t>(0~n)</a:t>
            </a:r>
            <a:r>
              <a:rPr lang="ja-JP" altLang="en-US" sz="3200" dirty="0"/>
              <a:t>枚もらえる</a:t>
            </a:r>
            <a:endParaRPr lang="en-US" altLang="ja-JP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9483347-F6AE-E95B-627D-8B27566A2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28411" y="1690688"/>
            <a:ext cx="3753826" cy="39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58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多腕バンディット問題　実験①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0" y="1772757"/>
            <a:ext cx="9459122" cy="4781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結果①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A755175-B573-DC41-E9D1-3B4394A63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50" y="2611594"/>
            <a:ext cx="5963112" cy="4024658"/>
          </a:xfrm>
          <a:prstGeom prst="rect">
            <a:avLst/>
          </a:prstGeom>
        </p:spPr>
      </p:pic>
      <p:sp>
        <p:nvSpPr>
          <p:cNvPr id="6" name="コンテンツ プレースホルダー 3">
            <a:extLst>
              <a:ext uri="{FF2B5EF4-FFF2-40B4-BE49-F238E27FC236}">
                <a16:creationId xmlns:a16="http://schemas.microsoft.com/office/drawing/2014/main" id="{ADCEF96E-133B-71DA-36F0-E8CD30B95757}"/>
              </a:ext>
            </a:extLst>
          </p:cNvPr>
          <p:cNvSpPr txBox="1">
            <a:spLocks/>
          </p:cNvSpPr>
          <p:nvPr/>
        </p:nvSpPr>
        <p:spPr>
          <a:xfrm>
            <a:off x="6237662" y="1772757"/>
            <a:ext cx="5701463" cy="1760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初めに決めた</a:t>
            </a:r>
            <a:r>
              <a:rPr lang="en-US" altLang="ja-JP" sz="3200" dirty="0"/>
              <a:t>rate[</a:t>
            </a:r>
            <a:r>
              <a:rPr lang="en-US" altLang="ja-JP" sz="3200" dirty="0" err="1"/>
              <a:t>i</a:t>
            </a:r>
            <a:r>
              <a:rPr lang="en-US" altLang="ja-JP" sz="3200" dirty="0"/>
              <a:t>]</a:t>
            </a:r>
            <a:r>
              <a:rPr lang="ja-JP" altLang="en-US" sz="3200" dirty="0"/>
              <a:t>の最大値が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0.77</a:t>
            </a:r>
            <a:r>
              <a:rPr lang="ja-JP" altLang="en-US" sz="3200" dirty="0"/>
              <a:t>くらいでそこに収束してると考えられる</a:t>
            </a:r>
            <a:endParaRPr lang="en-US" altLang="ja-JP" sz="32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DCEAF74-E860-9044-D530-ECB7E6EC4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742" y="3646143"/>
            <a:ext cx="1905915" cy="2583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インク 8">
                <a:extLst>
                  <a:ext uri="{FF2B5EF4-FFF2-40B4-BE49-F238E27FC236}">
                    <a16:creationId xmlns:a16="http://schemas.microsoft.com/office/drawing/2014/main" id="{60C5CA03-0CD1-13F7-3A78-E9D3C35EB768}"/>
                  </a:ext>
                </a:extLst>
              </p14:cNvPr>
              <p14:cNvContentPartPr/>
              <p14:nvPr/>
            </p14:nvContentPartPr>
            <p14:xfrm>
              <a:off x="6388560" y="4465335"/>
              <a:ext cx="2325240" cy="48240"/>
            </p14:xfrm>
          </p:contentPart>
        </mc:Choice>
        <mc:Fallback xmlns="">
          <p:pic>
            <p:nvPicPr>
              <p:cNvPr id="9" name="インク 8">
                <a:extLst>
                  <a:ext uri="{FF2B5EF4-FFF2-40B4-BE49-F238E27FC236}">
                    <a16:creationId xmlns:a16="http://schemas.microsoft.com/office/drawing/2014/main" id="{60C5CA03-0CD1-13F7-3A78-E9D3C35EB7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34920" y="4357695"/>
                <a:ext cx="2432880" cy="2638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コンテンツ プレースホルダー 3">
            <a:extLst>
              <a:ext uri="{FF2B5EF4-FFF2-40B4-BE49-F238E27FC236}">
                <a16:creationId xmlns:a16="http://schemas.microsoft.com/office/drawing/2014/main" id="{E23FAA44-E057-7823-060C-1C7DE5D621D0}"/>
              </a:ext>
            </a:extLst>
          </p:cNvPr>
          <p:cNvSpPr txBox="1">
            <a:spLocks/>
          </p:cNvSpPr>
          <p:nvPr/>
        </p:nvSpPr>
        <p:spPr>
          <a:xfrm>
            <a:off x="8864698" y="3897134"/>
            <a:ext cx="3273351" cy="1453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実際は</a:t>
            </a:r>
            <a:r>
              <a:rPr lang="en-US" altLang="ja-JP" sz="3200" dirty="0"/>
              <a:t>0.85</a:t>
            </a:r>
            <a:r>
              <a:rPr lang="ja-JP" altLang="en-US" sz="3200" dirty="0"/>
              <a:t>だから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収束しきっていない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253747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多腕バンディット問題　実験②　平均的な性質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0" y="1772757"/>
            <a:ext cx="9459122" cy="4781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問題設定②　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①では各</a:t>
            </a:r>
            <a:r>
              <a:rPr lang="en-US" altLang="ja-JP" sz="3200" dirty="0"/>
              <a:t>SM</a:t>
            </a:r>
            <a:r>
              <a:rPr lang="ja-JP" altLang="en-US" sz="3200" dirty="0"/>
              <a:t>の勝率（コインを１枚もらえる確率）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は初めに１回ランダムに決めただけだった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②では①自体を２００回実験し，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その平均での各ステップでの勝率を計算する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777245B-71A5-5724-2153-0C1B4776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193" y="1676467"/>
            <a:ext cx="2440013" cy="33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80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多腕バンディット問題　実験②　平均的な性質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0" y="1772757"/>
            <a:ext cx="9459122" cy="4781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問題設定②　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②では①自体を２００回実験し，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その平均での各ステップでの勝率を計算する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777245B-71A5-5724-2153-0C1B4776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193" y="2030428"/>
            <a:ext cx="2440013" cy="33075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FDAFA38-7F1F-EAB3-976A-CA1257B3C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832" y="3615732"/>
            <a:ext cx="5478968" cy="31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20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多腕バンディット問題　実験②　平均的な性質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0" y="1772757"/>
            <a:ext cx="9459122" cy="4781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結果②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  <p:sp>
        <p:nvSpPr>
          <p:cNvPr id="6" name="コンテンツ プレースホルダー 3">
            <a:extLst>
              <a:ext uri="{FF2B5EF4-FFF2-40B4-BE49-F238E27FC236}">
                <a16:creationId xmlns:a16="http://schemas.microsoft.com/office/drawing/2014/main" id="{ADCEF96E-133B-71DA-36F0-E8CD30B95757}"/>
              </a:ext>
            </a:extLst>
          </p:cNvPr>
          <p:cNvSpPr txBox="1">
            <a:spLocks/>
          </p:cNvSpPr>
          <p:nvPr/>
        </p:nvSpPr>
        <p:spPr>
          <a:xfrm>
            <a:off x="6252902" y="2356792"/>
            <a:ext cx="5701463" cy="2339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ステップを重ねるたびに急速に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勝率が上がってる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（</a:t>
            </a:r>
            <a:r>
              <a:rPr lang="en-US" altLang="ja-JP" sz="3200" dirty="0"/>
              <a:t>600step</a:t>
            </a:r>
            <a:r>
              <a:rPr lang="ja-JP" altLang="en-US" sz="3200" dirty="0"/>
              <a:t>ほどで頭打ち）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E11F5CE-D415-1B79-19D5-578BA1C7F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1144"/>
            <a:ext cx="6237662" cy="455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75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多腕バンディット問題　実験③　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ε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の比較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0" y="1772757"/>
            <a:ext cx="9459122" cy="4781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問題設定③　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②の平均的な勝率は</a:t>
            </a:r>
            <a:r>
              <a:rPr lang="en-US" altLang="ja-JP" sz="3200" dirty="0"/>
              <a:t>ε=0.1</a:t>
            </a:r>
            <a:r>
              <a:rPr lang="ja-JP" altLang="en-US" sz="3200" dirty="0"/>
              <a:t>であった．</a:t>
            </a: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ε</a:t>
            </a:r>
            <a:r>
              <a:rPr lang="ja-JP" altLang="en-US" sz="3200" dirty="0"/>
              <a:t>を変化させたとき勝率の収束の仕方を考える</a:t>
            </a:r>
            <a:endParaRPr lang="en-US" altLang="ja-JP" sz="3200" dirty="0"/>
          </a:p>
          <a:p>
            <a:pPr marL="0" indent="0">
              <a:buNone/>
            </a:pPr>
            <a:r>
              <a:rPr lang="en-US" altLang="ja-JP" sz="3200" dirty="0"/>
              <a:t>ε=0.01, 0.1, 0.3</a:t>
            </a:r>
          </a:p>
          <a:p>
            <a:pPr marL="0" indent="0">
              <a:buNone/>
            </a:pPr>
            <a:r>
              <a:rPr lang="ja-JP" altLang="en-US" sz="3200" dirty="0"/>
              <a:t>の３つを試す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その他の設定は①と同じ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231622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多腕バンディット問題　実験③　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 ε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の比較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0" y="1772757"/>
            <a:ext cx="9459122" cy="4781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結果③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  <p:sp>
        <p:nvSpPr>
          <p:cNvPr id="6" name="コンテンツ プレースホルダー 3">
            <a:extLst>
              <a:ext uri="{FF2B5EF4-FFF2-40B4-BE49-F238E27FC236}">
                <a16:creationId xmlns:a16="http://schemas.microsoft.com/office/drawing/2014/main" id="{ADCEF96E-133B-71DA-36F0-E8CD30B95757}"/>
              </a:ext>
            </a:extLst>
          </p:cNvPr>
          <p:cNvSpPr txBox="1">
            <a:spLocks/>
          </p:cNvSpPr>
          <p:nvPr/>
        </p:nvSpPr>
        <p:spPr>
          <a:xfrm>
            <a:off x="6252902" y="1822901"/>
            <a:ext cx="5701463" cy="38994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ε=0.01:</a:t>
            </a:r>
            <a:r>
              <a:rPr lang="ja-JP" altLang="en-US" sz="3200" dirty="0"/>
              <a:t>探索のしなさすぎで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適切な行動を選択できていない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ε=0.3:</a:t>
            </a:r>
            <a:r>
              <a:rPr lang="ja-JP" altLang="en-US" sz="3200" dirty="0"/>
              <a:t>探索のしすぎで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適切な行動をとり続けていない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ε=0.1:</a:t>
            </a:r>
            <a:r>
              <a:rPr lang="ja-JP" altLang="en-US" sz="3200" dirty="0"/>
              <a:t>ちょうどよく見える</a:t>
            </a:r>
            <a:endParaRPr lang="en-US" altLang="ja-JP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4CD8EDC-E2EB-40E3-C92B-2CC571DAA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95"/>
          <a:stretch/>
        </p:blipFill>
        <p:spPr>
          <a:xfrm>
            <a:off x="237635" y="2499855"/>
            <a:ext cx="5757722" cy="4137974"/>
          </a:xfrm>
          <a:prstGeom prst="rect">
            <a:avLst/>
          </a:prstGeom>
        </p:spPr>
      </p:pic>
      <p:sp>
        <p:nvSpPr>
          <p:cNvPr id="9" name="コンテンツ プレースホルダー 3">
            <a:extLst>
              <a:ext uri="{FF2B5EF4-FFF2-40B4-BE49-F238E27FC236}">
                <a16:creationId xmlns:a16="http://schemas.microsoft.com/office/drawing/2014/main" id="{F5AD5484-47F2-6ECA-DE0C-8A75D2971E02}"/>
              </a:ext>
            </a:extLst>
          </p:cNvPr>
          <p:cNvSpPr txBox="1">
            <a:spLocks/>
          </p:cNvSpPr>
          <p:nvPr/>
        </p:nvSpPr>
        <p:spPr>
          <a:xfrm>
            <a:off x="7543877" y="5880714"/>
            <a:ext cx="2791793" cy="723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しかし！！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035770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多腕バンディット問題　実験③　</a:t>
            </a:r>
            <a:r>
              <a:rPr lang="en-US" altLang="ja-JP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 ε</a:t>
            </a:r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の比較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0" y="1772757"/>
            <a:ext cx="9459122" cy="4781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結果③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</p:txBody>
      </p:sp>
      <p:sp>
        <p:nvSpPr>
          <p:cNvPr id="6" name="コンテンツ プレースホルダー 3">
            <a:extLst>
              <a:ext uri="{FF2B5EF4-FFF2-40B4-BE49-F238E27FC236}">
                <a16:creationId xmlns:a16="http://schemas.microsoft.com/office/drawing/2014/main" id="{ADCEF96E-133B-71DA-36F0-E8CD30B95757}"/>
              </a:ext>
            </a:extLst>
          </p:cNvPr>
          <p:cNvSpPr txBox="1">
            <a:spLocks/>
          </p:cNvSpPr>
          <p:nvPr/>
        </p:nvSpPr>
        <p:spPr>
          <a:xfrm>
            <a:off x="6252902" y="1822901"/>
            <a:ext cx="5701463" cy="4731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1000</a:t>
            </a:r>
            <a:r>
              <a:rPr lang="ja-JP" altLang="en-US" sz="3200" dirty="0"/>
              <a:t>回プレイできるとき</a:t>
            </a:r>
            <a:r>
              <a:rPr lang="en-US" altLang="ja-JP" sz="3200" dirty="0"/>
              <a:t>ε=0.1</a:t>
            </a:r>
            <a:r>
              <a:rPr lang="ja-JP" altLang="en-US" sz="3200" dirty="0"/>
              <a:t>が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適切だとわかったが，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100</a:t>
            </a:r>
            <a:r>
              <a:rPr lang="ja-JP" altLang="en-US" sz="3200" dirty="0"/>
              <a:t>回しかプレイできないとき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ε=0.3</a:t>
            </a:r>
            <a:r>
              <a:rPr lang="ja-JP" altLang="en-US" sz="3200" dirty="0"/>
              <a:t>が適切とも捉えられる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∴問題設定によって</a:t>
            </a:r>
            <a:r>
              <a:rPr lang="en-US" altLang="ja-JP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ε-greedy</a:t>
            </a: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法</a:t>
            </a:r>
            <a:endParaRPr lang="en-US" altLang="ja-JP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の</a:t>
            </a:r>
            <a:r>
              <a:rPr lang="en-US" altLang="ja-JP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ε</a:t>
            </a:r>
            <a:r>
              <a:rPr lang="ja-JP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を変化させる必要がある</a:t>
            </a:r>
            <a:endParaRPr lang="en-US" altLang="ja-JP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4CD8EDC-E2EB-40E3-C92B-2CC571DAA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95"/>
          <a:stretch/>
        </p:blipFill>
        <p:spPr>
          <a:xfrm>
            <a:off x="237635" y="2499855"/>
            <a:ext cx="5757722" cy="41379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インク 2">
                <a:extLst>
                  <a:ext uri="{FF2B5EF4-FFF2-40B4-BE49-F238E27FC236}">
                    <a16:creationId xmlns:a16="http://schemas.microsoft.com/office/drawing/2014/main" id="{6FA0EADB-DC19-592C-8AB1-54FAAEA55DFA}"/>
                  </a:ext>
                </a:extLst>
              </p14:cNvPr>
              <p14:cNvContentPartPr/>
              <p14:nvPr/>
            </p14:nvContentPartPr>
            <p14:xfrm>
              <a:off x="1687680" y="3492255"/>
              <a:ext cx="360" cy="3000600"/>
            </p14:xfrm>
          </p:contentPart>
        </mc:Choice>
        <mc:Fallback xmlns="">
          <p:pic>
            <p:nvPicPr>
              <p:cNvPr id="3" name="インク 2">
                <a:extLst>
                  <a:ext uri="{FF2B5EF4-FFF2-40B4-BE49-F238E27FC236}">
                    <a16:creationId xmlns:a16="http://schemas.microsoft.com/office/drawing/2014/main" id="{6FA0EADB-DC19-592C-8AB1-54FAAEA55D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3680" y="3384255"/>
                <a:ext cx="108000" cy="321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0616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非定常問題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410FA3-C621-6816-1A18-B8C16431EBF9}"/>
              </a:ext>
            </a:extLst>
          </p:cNvPr>
          <p:cNvSpPr txBox="1"/>
          <p:nvPr/>
        </p:nvSpPr>
        <p:spPr>
          <a:xfrm>
            <a:off x="838200" y="2044005"/>
            <a:ext cx="609698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定常問題</a:t>
            </a: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: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報酬の確率分布が定常</a:t>
            </a: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非定常問題</a:t>
            </a: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: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報酬の確率分布が非定常</a:t>
            </a: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FE904FB-AFEF-988B-B833-0856B9FC8B49}"/>
              </a:ext>
            </a:extLst>
          </p:cNvPr>
          <p:cNvSpPr txBox="1"/>
          <p:nvPr/>
        </p:nvSpPr>
        <p:spPr>
          <a:xfrm>
            <a:off x="2842015" y="2690335"/>
            <a:ext cx="60969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1000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回のプレイが終わるまでは</a:t>
            </a: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スロットマシンの勝率は変化しなかった</a:t>
            </a: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CD2EAA-5B50-7A58-5048-B3B594825538}"/>
              </a:ext>
            </a:extLst>
          </p:cNvPr>
          <p:cNvSpPr txBox="1"/>
          <p:nvPr/>
        </p:nvSpPr>
        <p:spPr>
          <a:xfrm>
            <a:off x="2842015" y="4758391"/>
            <a:ext cx="6096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毎プレイで勝率が変化する</a:t>
            </a: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1944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非定常問題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3410FA3-C621-6816-1A18-B8C16431EBF9}"/>
              </a:ext>
            </a:extLst>
          </p:cNvPr>
          <p:cNvSpPr txBox="1"/>
          <p:nvPr/>
        </p:nvSpPr>
        <p:spPr>
          <a:xfrm>
            <a:off x="838200" y="2044005"/>
            <a:ext cx="6096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非定常問題</a:t>
            </a: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: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報酬の確率分布が非定常</a:t>
            </a: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CD2EAA-5B50-7A58-5048-B3B594825538}"/>
              </a:ext>
            </a:extLst>
          </p:cNvPr>
          <p:cNvSpPr txBox="1"/>
          <p:nvPr/>
        </p:nvSpPr>
        <p:spPr>
          <a:xfrm>
            <a:off x="2777122" y="2616925"/>
            <a:ext cx="6096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毎プレイで勝率が変化する</a:t>
            </a: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120FEF7-13D1-5588-4F92-5D032675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47722"/>
            <a:ext cx="8564170" cy="14861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5" name="インク 14">
                <a:extLst>
                  <a:ext uri="{FF2B5EF4-FFF2-40B4-BE49-F238E27FC236}">
                    <a16:creationId xmlns:a16="http://schemas.microsoft.com/office/drawing/2014/main" id="{6E79EC14-3897-4FCC-0CEB-E3AE8BFC3455}"/>
                  </a:ext>
                </a:extLst>
              </p14:cNvPr>
              <p14:cNvContentPartPr/>
              <p14:nvPr/>
            </p14:nvContentPartPr>
            <p14:xfrm>
              <a:off x="4209713" y="4319572"/>
              <a:ext cx="3775320" cy="360"/>
            </p14:xfrm>
          </p:contentPart>
        </mc:Choice>
        <mc:Fallback xmlns="">
          <p:pic>
            <p:nvPicPr>
              <p:cNvPr id="15" name="インク 14">
                <a:extLst>
                  <a:ext uri="{FF2B5EF4-FFF2-40B4-BE49-F238E27FC236}">
                    <a16:creationId xmlns:a16="http://schemas.microsoft.com/office/drawing/2014/main" id="{6E79EC14-3897-4FCC-0CEB-E3AE8BFC34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73713" y="4283932"/>
                <a:ext cx="384696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801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非定常問題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" name="図 5" descr="タイムライン&#10;&#10;自動的に生成された説明">
            <a:extLst>
              <a:ext uri="{FF2B5EF4-FFF2-40B4-BE49-F238E27FC236}">
                <a16:creationId xmlns:a16="http://schemas.microsoft.com/office/drawing/2014/main" id="{0427E04B-E351-209E-8373-B02232757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295" y="1641080"/>
            <a:ext cx="9349409" cy="485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77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多腕バンディット問題 </a:t>
            </a:r>
            <a:r>
              <a:rPr lang="en-US" altLang="ja-JP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Multi-armed Bandit Problem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7"/>
            <a:ext cx="6592033" cy="3312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問題設定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・１本レバースロットマシンが複数台ある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・スロットマシン毎に絵柄の出方が異なる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・プレイヤーはスロットマシンの情報を何も知らない</a:t>
            </a:r>
            <a:endParaRPr lang="en-US" altLang="ja-JP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9483347-F6AE-E95B-627D-8B27566A2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81862" y="4524339"/>
            <a:ext cx="1927677" cy="201851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97DF3C3-88C7-B913-90DC-8D08A8850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73994" y="4523816"/>
            <a:ext cx="1927677" cy="201851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EAE94B6-32CF-E76B-8A46-2083EB7E8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26103" y="4523816"/>
            <a:ext cx="1927677" cy="201851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26FAE6D-402C-0186-A292-F9B00A775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18235" y="4523293"/>
            <a:ext cx="1927677" cy="2018510"/>
          </a:xfrm>
          <a:prstGeom prst="rect">
            <a:avLst/>
          </a:prstGeom>
        </p:spPr>
      </p:pic>
      <p:sp>
        <p:nvSpPr>
          <p:cNvPr id="9" name="コンテンツ プレースホルダー 3">
            <a:extLst>
              <a:ext uri="{FF2B5EF4-FFF2-40B4-BE49-F238E27FC236}">
                <a16:creationId xmlns:a16="http://schemas.microsoft.com/office/drawing/2014/main" id="{C43B61BE-1822-C18A-3F2A-7769B1458007}"/>
              </a:ext>
            </a:extLst>
          </p:cNvPr>
          <p:cNvSpPr txBox="1">
            <a:spLocks/>
          </p:cNvSpPr>
          <p:nvPr/>
        </p:nvSpPr>
        <p:spPr>
          <a:xfrm>
            <a:off x="8364180" y="2334707"/>
            <a:ext cx="3198555" cy="3312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3200" dirty="0"/>
              <a:t>(</a:t>
            </a:r>
            <a:r>
              <a:rPr lang="ja-JP" altLang="en-US" sz="3200" dirty="0"/>
              <a:t>例えば</a:t>
            </a:r>
            <a:r>
              <a:rPr lang="en-US" altLang="ja-JP" sz="3200" dirty="0"/>
              <a:t>)1000</a:t>
            </a:r>
            <a:r>
              <a:rPr lang="ja-JP" altLang="en-US" sz="3200" dirty="0"/>
              <a:t>回</a:t>
            </a:r>
            <a:endParaRPr lang="en-US" altLang="ja-JP" sz="32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3200" dirty="0"/>
              <a:t>プレイ後の得た</a:t>
            </a:r>
            <a:endParaRPr lang="en-US" altLang="ja-JP" sz="32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3200" dirty="0"/>
              <a:t>コインの枚数を</a:t>
            </a:r>
            <a:endParaRPr lang="en-US" altLang="ja-JP" sz="32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3200" dirty="0"/>
              <a:t>最大化したい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237111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非定常問題</a:t>
            </a: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BE06A8-5852-70CF-3097-BCD405ECE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938" y="1643806"/>
            <a:ext cx="7742931" cy="471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69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多腕バンディット問題　実験④　</a:t>
            </a:r>
            <a:r>
              <a:rPr lang="ja-JP" altLang="en-US" dirty="0"/>
              <a:t>非定常問題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0" y="1772757"/>
            <a:ext cx="9459122" cy="4781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問題設定④　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②の問題設定において，</a:t>
            </a:r>
            <a:r>
              <a:rPr lang="ja-JP" altLang="en-US" sz="3200" dirty="0">
                <a:latin typeface="Meiryo UI" panose="020B0604030504040204" pitchFamily="50" charset="-128"/>
                <a:ea typeface="Meiryo UI" panose="020B0604030504040204" pitchFamily="50" charset="-128"/>
              </a:rPr>
              <a:t>毎プレイで勝率が変化する</a:t>
            </a:r>
            <a:endParaRPr lang="en-US" altLang="ja-JP" sz="3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このときエージェント目線での各スロットマシンの価値</a:t>
            </a:r>
            <a:r>
              <a:rPr lang="en-US" altLang="ja-JP" sz="3200" dirty="0"/>
              <a:t>Q</a:t>
            </a:r>
            <a:r>
              <a:rPr lang="ja-JP" altLang="en-US" sz="3200" dirty="0"/>
              <a:t>を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>
                <a:latin typeface="Meiryo UI" panose="020B0604030504040204" pitchFamily="50" charset="-128"/>
                <a:ea typeface="Meiryo UI" panose="020B0604030504040204" pitchFamily="50" charset="-128"/>
              </a:rPr>
              <a:t>以下の２つの更新式で実装し違いを観察する</a:t>
            </a:r>
            <a:endParaRPr lang="en-US" altLang="ja-JP" sz="3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 descr="タイムライン&#10;&#10;自動的に生成された説明">
            <a:extLst>
              <a:ext uri="{FF2B5EF4-FFF2-40B4-BE49-F238E27FC236}">
                <a16:creationId xmlns:a16="http://schemas.microsoft.com/office/drawing/2014/main" id="{E45DA851-F192-B7CC-13AA-031E73AAE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8" t="36850" r="30085" b="37952"/>
          <a:stretch/>
        </p:blipFill>
        <p:spPr>
          <a:xfrm>
            <a:off x="1545119" y="5491754"/>
            <a:ext cx="5811079" cy="12019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12737BE-49DE-B753-CCB7-404CB2B3F338}"/>
                  </a:ext>
                </a:extLst>
              </p:cNvPr>
              <p:cNvSpPr txBox="1"/>
              <p:nvPr/>
            </p:nvSpPr>
            <p:spPr>
              <a:xfrm>
                <a:off x="7472379" y="6193474"/>
                <a:ext cx="12636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8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B12737BE-49DE-B753-CCB7-404CB2B3F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379" y="6193474"/>
                <a:ext cx="126361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図 8">
            <a:extLst>
              <a:ext uri="{FF2B5EF4-FFF2-40B4-BE49-F238E27FC236}">
                <a16:creationId xmlns:a16="http://schemas.microsoft.com/office/drawing/2014/main" id="{2AF31A1E-2C22-FCCB-FD93-06FBE7892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618" y="2879997"/>
            <a:ext cx="8020879" cy="13918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10" name="インク 9">
                <a:extLst>
                  <a:ext uri="{FF2B5EF4-FFF2-40B4-BE49-F238E27FC236}">
                    <a16:creationId xmlns:a16="http://schemas.microsoft.com/office/drawing/2014/main" id="{EAE691DA-474A-EA10-16ED-E15B8F2A0CEB}"/>
                  </a:ext>
                </a:extLst>
              </p14:cNvPr>
              <p14:cNvContentPartPr/>
              <p14:nvPr/>
            </p14:nvContentPartPr>
            <p14:xfrm>
              <a:off x="4236218" y="3578474"/>
              <a:ext cx="3535822" cy="45719"/>
            </p14:xfrm>
          </p:contentPart>
        </mc:Choice>
        <mc:Fallback>
          <p:pic>
            <p:nvPicPr>
              <p:cNvPr id="10" name="インク 9">
                <a:extLst>
                  <a:ext uri="{FF2B5EF4-FFF2-40B4-BE49-F238E27FC236}">
                    <a16:creationId xmlns:a16="http://schemas.microsoft.com/office/drawing/2014/main" id="{EAE691DA-474A-EA10-16ED-E15B8F2A0C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00219" y="-993426"/>
                <a:ext cx="3607460" cy="914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7840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多腕バンディット問題　実験④　</a:t>
            </a:r>
            <a:r>
              <a:rPr lang="ja-JP" altLang="en-US" dirty="0"/>
              <a:t>非定常問題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32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0" y="1772757"/>
            <a:ext cx="5697300" cy="4781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結果④　</a:t>
            </a:r>
            <a:endParaRPr lang="en-US" altLang="ja-JP" sz="32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B82CD40-A21A-3092-B49C-13F7177B6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85" y="2708194"/>
            <a:ext cx="5334744" cy="4096322"/>
          </a:xfrm>
          <a:prstGeom prst="rect">
            <a:avLst/>
          </a:prstGeom>
        </p:spPr>
      </p:pic>
      <p:sp>
        <p:nvSpPr>
          <p:cNvPr id="9" name="コンテンツ プレースホルダー 3">
            <a:extLst>
              <a:ext uri="{FF2B5EF4-FFF2-40B4-BE49-F238E27FC236}">
                <a16:creationId xmlns:a16="http://schemas.microsoft.com/office/drawing/2014/main" id="{1EB51BA5-0764-A39F-3D32-E1E256441FDF}"/>
              </a:ext>
            </a:extLst>
          </p:cNvPr>
          <p:cNvSpPr txBox="1">
            <a:spLocks/>
          </p:cNvSpPr>
          <p:nvPr/>
        </p:nvSpPr>
        <p:spPr>
          <a:xfrm>
            <a:off x="6229304" y="2126718"/>
            <a:ext cx="5701463" cy="376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直近の報酬を重要視して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過去の報酬を（ほぼ）無視する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ことで，非定常問題にも対応することができた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69955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多腕バンディット問題 </a:t>
            </a:r>
            <a:r>
              <a:rPr lang="en-US" altLang="ja-JP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Multi-armed Bandit Problem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5693" y="2367276"/>
            <a:ext cx="3644264" cy="3312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用語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環境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エージェント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行動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報酬</a:t>
            </a:r>
            <a:endParaRPr lang="en-US" altLang="ja-JP" sz="3200" dirty="0"/>
          </a:p>
        </p:txBody>
      </p:sp>
      <p:sp>
        <p:nvSpPr>
          <p:cNvPr id="10" name="コンテンツ プレースホルダー 3">
            <a:extLst>
              <a:ext uri="{FF2B5EF4-FFF2-40B4-BE49-F238E27FC236}">
                <a16:creationId xmlns:a16="http://schemas.microsoft.com/office/drawing/2014/main" id="{EB68E1D7-F261-159A-21D7-8F6483BBCF4F}"/>
              </a:ext>
            </a:extLst>
          </p:cNvPr>
          <p:cNvSpPr txBox="1">
            <a:spLocks/>
          </p:cNvSpPr>
          <p:nvPr/>
        </p:nvSpPr>
        <p:spPr>
          <a:xfrm>
            <a:off x="3389277" y="2367276"/>
            <a:ext cx="3644264" cy="3312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ja-JP" sz="3200" dirty="0"/>
              <a:t>nvironment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r>
              <a:rPr lang="en-US" altLang="ja-JP" sz="3200" dirty="0"/>
              <a:t>gent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r>
              <a:rPr lang="en-US" altLang="ja-JP" sz="3200" dirty="0"/>
              <a:t>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  <a:r>
              <a:rPr lang="en-US" altLang="ja-JP" sz="3200" dirty="0"/>
              <a:t>eward</a:t>
            </a:r>
          </a:p>
        </p:txBody>
      </p:sp>
      <p:sp>
        <p:nvSpPr>
          <p:cNvPr id="11" name="コンテンツ プレースホルダー 3">
            <a:extLst>
              <a:ext uri="{FF2B5EF4-FFF2-40B4-BE49-F238E27FC236}">
                <a16:creationId xmlns:a16="http://schemas.microsoft.com/office/drawing/2014/main" id="{5514C835-0292-F5D9-B945-88BC8C76EFE1}"/>
              </a:ext>
            </a:extLst>
          </p:cNvPr>
          <p:cNvSpPr txBox="1">
            <a:spLocks/>
          </p:cNvSpPr>
          <p:nvPr/>
        </p:nvSpPr>
        <p:spPr>
          <a:xfrm>
            <a:off x="6037104" y="2367276"/>
            <a:ext cx="4805910" cy="3312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:</a:t>
            </a:r>
            <a:r>
              <a:rPr lang="ja-JP" altLang="en-US" sz="3200" dirty="0"/>
              <a:t>スロットマシン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:</a:t>
            </a:r>
            <a:r>
              <a:rPr lang="ja-JP" altLang="en-US" sz="3200" dirty="0"/>
              <a:t>プレイヤー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:</a:t>
            </a:r>
            <a:r>
              <a:rPr lang="ja-JP" altLang="en-US" sz="3200" dirty="0"/>
              <a:t>１台選んでプレイする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:</a:t>
            </a:r>
            <a:r>
              <a:rPr lang="ja-JP" altLang="en-US" sz="3200" dirty="0"/>
              <a:t>スロットマシンから出るコイン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947683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1601F30E-8E28-7AE0-A746-D5055BFC8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57191" y="4739041"/>
            <a:ext cx="1310161" cy="13718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多腕バンディット問題 </a:t>
            </a:r>
            <a:r>
              <a:rPr lang="en-US" altLang="ja-JP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Multi-armed Bandit Problem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7"/>
            <a:ext cx="5949005" cy="21562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ja-JP" altLang="en-US" sz="3200" dirty="0"/>
              <a:t>良いスロットマシンとは？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・スロットマシン毎にもらえるコインの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　確率分布が異なる</a:t>
            </a:r>
            <a:endParaRPr lang="en-US" altLang="ja-JP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AE94B6-32CF-E76B-8A46-2083EB7E8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3119" y="4739041"/>
            <a:ext cx="1310161" cy="1371896"/>
          </a:xfrm>
          <a:prstGeom prst="rect">
            <a:avLst/>
          </a:prstGeom>
        </p:spPr>
      </p:pic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92CBE84F-2A0A-3C7B-C4AE-AE7BC02EA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235056"/>
              </p:ext>
            </p:extLst>
          </p:nvPr>
        </p:nvGraphicFramePr>
        <p:xfrm>
          <a:off x="515945" y="5685145"/>
          <a:ext cx="51101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030">
                  <a:extLst>
                    <a:ext uri="{9D8B030D-6E8A-4147-A177-3AD203B41FA5}">
                      <a16:colId xmlns:a16="http://schemas.microsoft.com/office/drawing/2014/main" val="2777602562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444433042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539374130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3172364624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2168112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coin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999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0.15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0.12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0.03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374855"/>
                  </a:ext>
                </a:extLst>
              </a:tr>
            </a:tbl>
          </a:graphicData>
        </a:graphic>
      </p:graphicFrame>
      <p:graphicFrame>
        <p:nvGraphicFramePr>
          <p:cNvPr id="12" name="表 11">
            <a:extLst>
              <a:ext uri="{FF2B5EF4-FFF2-40B4-BE49-F238E27FC236}">
                <a16:creationId xmlns:a16="http://schemas.microsoft.com/office/drawing/2014/main" id="{F844BA33-9218-4B60-18DE-9175B91B6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962203"/>
              </p:ext>
            </p:extLst>
          </p:nvPr>
        </p:nvGraphicFramePr>
        <p:xfrm>
          <a:off x="6096000" y="5685145"/>
          <a:ext cx="5110150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22030">
                  <a:extLst>
                    <a:ext uri="{9D8B030D-6E8A-4147-A177-3AD203B41FA5}">
                      <a16:colId xmlns:a16="http://schemas.microsoft.com/office/drawing/2014/main" val="3164214814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4123646870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2013998473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797184448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3309379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coin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16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0.09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0.01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87431"/>
                  </a:ext>
                </a:extLst>
              </a:tr>
            </a:tbl>
          </a:graphicData>
        </a:graphic>
      </p:graphicFrame>
      <p:sp>
        <p:nvSpPr>
          <p:cNvPr id="14" name="コンテンツ プレースホルダー 3">
            <a:extLst>
              <a:ext uri="{FF2B5EF4-FFF2-40B4-BE49-F238E27FC236}">
                <a16:creationId xmlns:a16="http://schemas.microsoft.com/office/drawing/2014/main" id="{5C5E7D87-A57B-F95E-E123-C172CF77550C}"/>
              </a:ext>
            </a:extLst>
          </p:cNvPr>
          <p:cNvSpPr txBox="1">
            <a:spLocks/>
          </p:cNvSpPr>
          <p:nvPr/>
        </p:nvSpPr>
        <p:spPr>
          <a:xfrm>
            <a:off x="6179086" y="1769814"/>
            <a:ext cx="5614213" cy="29083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良いスロットマシン⇔期待値が高い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期待値の高いスロットマシンを毎回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選べばよい</a:t>
            </a:r>
            <a:endParaRPr lang="en-US" altLang="ja-JP" sz="3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C686FC4-2291-4EF8-5888-43EBD87FD632}"/>
              </a:ext>
            </a:extLst>
          </p:cNvPr>
          <p:cNvSpPr txBox="1"/>
          <p:nvPr/>
        </p:nvSpPr>
        <p:spPr>
          <a:xfrm>
            <a:off x="1493280" y="5120641"/>
            <a:ext cx="87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SM</a:t>
            </a:r>
            <a:r>
              <a:rPr kumimoji="1" lang="en-US" altLang="ja-JP" sz="2800" baseline="-25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endParaRPr kumimoji="1" lang="ja-JP" altLang="en-US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74A7190-0CF9-5467-B6E0-8654D604CD83}"/>
              </a:ext>
            </a:extLst>
          </p:cNvPr>
          <p:cNvSpPr txBox="1"/>
          <p:nvPr/>
        </p:nvSpPr>
        <p:spPr>
          <a:xfrm>
            <a:off x="7067352" y="5097043"/>
            <a:ext cx="986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SM</a:t>
            </a:r>
            <a:r>
              <a:rPr kumimoji="1" lang="en-US" altLang="ja-JP" sz="2800" baseline="-25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endParaRPr kumimoji="1" lang="ja-JP" altLang="en-US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3522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1601F30E-8E28-7AE0-A746-D5055BFC8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57191" y="4739041"/>
            <a:ext cx="1310161" cy="13718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多腕バンディット問題 </a:t>
            </a:r>
            <a:r>
              <a:rPr lang="en-US" altLang="ja-JP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Multi-armed Bandit Problem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7"/>
            <a:ext cx="5949005" cy="21562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ja-JP" altLang="en-US" sz="3200" dirty="0"/>
              <a:t>良いスロットマシンとは？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・スロットマシン毎にもらえるコインの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　確率分布が異なる</a:t>
            </a:r>
            <a:endParaRPr lang="en-US" altLang="ja-JP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AE94B6-32CF-E76B-8A46-2083EB7E8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3119" y="4739041"/>
            <a:ext cx="1310161" cy="1371896"/>
          </a:xfrm>
          <a:prstGeom prst="rect">
            <a:avLst/>
          </a:prstGeom>
        </p:spPr>
      </p:pic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92CBE84F-2A0A-3C7B-C4AE-AE7BC02EA990}"/>
              </a:ext>
            </a:extLst>
          </p:cNvPr>
          <p:cNvGraphicFramePr>
            <a:graphicFrameLocks noGrp="1"/>
          </p:cNvGraphicFramePr>
          <p:nvPr/>
        </p:nvGraphicFramePr>
        <p:xfrm>
          <a:off x="515945" y="5685145"/>
          <a:ext cx="51101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030">
                  <a:extLst>
                    <a:ext uri="{9D8B030D-6E8A-4147-A177-3AD203B41FA5}">
                      <a16:colId xmlns:a16="http://schemas.microsoft.com/office/drawing/2014/main" val="2777602562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444433042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539374130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3172364624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2168112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coin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999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0.15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0.12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0.03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374855"/>
                  </a:ext>
                </a:extLst>
              </a:tr>
            </a:tbl>
          </a:graphicData>
        </a:graphic>
      </p:graphicFrame>
      <p:graphicFrame>
        <p:nvGraphicFramePr>
          <p:cNvPr id="12" name="表 11">
            <a:extLst>
              <a:ext uri="{FF2B5EF4-FFF2-40B4-BE49-F238E27FC236}">
                <a16:creationId xmlns:a16="http://schemas.microsoft.com/office/drawing/2014/main" id="{F844BA33-9218-4B60-18DE-9175B91B6724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685145"/>
          <a:ext cx="5110150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22030">
                  <a:extLst>
                    <a:ext uri="{9D8B030D-6E8A-4147-A177-3AD203B41FA5}">
                      <a16:colId xmlns:a16="http://schemas.microsoft.com/office/drawing/2014/main" val="3164214814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4123646870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2013998473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797184448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3309379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coin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16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0.09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0.01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87431"/>
                  </a:ext>
                </a:extLst>
              </a:tr>
            </a:tbl>
          </a:graphicData>
        </a:graphic>
      </p:graphicFrame>
      <p:sp>
        <p:nvSpPr>
          <p:cNvPr id="14" name="コンテンツ プレースホルダー 3">
            <a:extLst>
              <a:ext uri="{FF2B5EF4-FFF2-40B4-BE49-F238E27FC236}">
                <a16:creationId xmlns:a16="http://schemas.microsoft.com/office/drawing/2014/main" id="{5C5E7D87-A57B-F95E-E123-C172CF77550C}"/>
              </a:ext>
            </a:extLst>
          </p:cNvPr>
          <p:cNvSpPr txBox="1">
            <a:spLocks/>
          </p:cNvSpPr>
          <p:nvPr/>
        </p:nvSpPr>
        <p:spPr>
          <a:xfrm>
            <a:off x="6179086" y="1769814"/>
            <a:ext cx="5614213" cy="29083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良いスロットマシン⇔期待値が高い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期待値の高いスロットマシンを毎回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選べばよい</a:t>
            </a:r>
            <a:endParaRPr lang="en-US" altLang="ja-JP" sz="3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C686FC4-2291-4EF8-5888-43EBD87FD632}"/>
              </a:ext>
            </a:extLst>
          </p:cNvPr>
          <p:cNvSpPr txBox="1"/>
          <p:nvPr/>
        </p:nvSpPr>
        <p:spPr>
          <a:xfrm>
            <a:off x="1493280" y="5120641"/>
            <a:ext cx="87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SM</a:t>
            </a:r>
            <a:r>
              <a:rPr kumimoji="1" lang="en-US" altLang="ja-JP" sz="2800" baseline="-25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endParaRPr kumimoji="1" lang="ja-JP" altLang="en-US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74A7190-0CF9-5467-B6E0-8654D604CD83}"/>
              </a:ext>
            </a:extLst>
          </p:cNvPr>
          <p:cNvSpPr txBox="1"/>
          <p:nvPr/>
        </p:nvSpPr>
        <p:spPr>
          <a:xfrm>
            <a:off x="7067352" y="5097043"/>
            <a:ext cx="986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SM</a:t>
            </a:r>
            <a:r>
              <a:rPr kumimoji="1" lang="en-US" altLang="ja-JP" sz="2800" baseline="-25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endParaRPr kumimoji="1" lang="ja-JP" altLang="en-US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79C544F-3A3B-502C-7271-D216957BB5CE}"/>
                  </a:ext>
                </a:extLst>
              </p:cNvPr>
              <p:cNvSpPr txBox="1"/>
              <p:nvPr/>
            </p:nvSpPr>
            <p:spPr>
              <a:xfrm>
                <a:off x="315983" y="3993752"/>
                <a:ext cx="5510074" cy="633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𝑆𝑀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𝑎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:</m:t>
                          </m:r>
                          <m:r>
                            <a:rPr kumimoji="1" lang="ja-JP" alt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𝑎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=0</m:t>
                      </m:r>
                      <m:r>
                        <a:rPr kumimoji="1" lang="en-US" altLang="ja-JP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×0.7+1</m:t>
                      </m:r>
                      <m:r>
                        <a:rPr kumimoji="1" lang="en-US" altLang="ja-JP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b="0" i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0.15+5</m:t>
                      </m:r>
                      <m:r>
                        <a:rPr kumimoji="1" lang="en-US" altLang="ja-JP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0.12+10</m:t>
                      </m:r>
                      <m:r>
                        <a:rPr kumimoji="1" lang="en-US" altLang="ja-JP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0.03</m:t>
                      </m:r>
                      <m:r>
                        <a:rPr kumimoji="1" lang="en-US" altLang="ja-JP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=1.05</m:t>
                      </m:r>
                    </m:oMath>
                  </m:oMathPara>
                </a14:m>
                <a:endParaRPr kumimoji="1" lang="en-US" altLang="ja-JP" sz="1800" baseline="-250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179C544F-3A3B-502C-7271-D216957BB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83" y="3993752"/>
                <a:ext cx="5510074" cy="6336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B2A8044-2F50-5A31-5045-EA4B688144BD}"/>
                  </a:ext>
                </a:extLst>
              </p:cNvPr>
              <p:cNvSpPr txBox="1"/>
              <p:nvPr/>
            </p:nvSpPr>
            <p:spPr>
              <a:xfrm>
                <a:off x="5757191" y="3996430"/>
                <a:ext cx="5510074" cy="633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𝑆𝑀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Meiryo UI" panose="020B0604030504040204" pitchFamily="50" charset="-128"/>
                                </a:rPr>
                                <m:t>𝑏</m:t>
                              </m:r>
                            </m:sub>
                          </m:sSub>
                          <m:r>
                            <a:rPr kumimoji="1" lang="en-US" altLang="ja-JP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:</m:t>
                          </m:r>
                          <m:r>
                            <a:rPr kumimoji="1" lang="ja-JP" altLang="en-US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Meiryo UI" panose="020B0604030504040204" pitchFamily="50" charset="-128"/>
                            </a:rPr>
                            <m:t>𝑏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=0</m:t>
                      </m:r>
                      <m:r>
                        <a:rPr kumimoji="1" lang="en-US" altLang="ja-JP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×0.5+1</m:t>
                      </m:r>
                      <m:r>
                        <a:rPr kumimoji="1" lang="en-US" altLang="ja-JP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b="0" i="0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0.4+5</m:t>
                      </m:r>
                      <m:r>
                        <a:rPr kumimoji="1" lang="en-US" altLang="ja-JP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0.09+10</m:t>
                      </m:r>
                      <m:r>
                        <a:rPr kumimoji="1" lang="en-US" altLang="ja-JP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ja-JP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  <m:r>
                        <a:rPr kumimoji="1" lang="en-US" altLang="ja-JP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Meiryo UI" panose="020B0604030504040204" pitchFamily="50" charset="-128"/>
                        </a:rPr>
                        <m:t>=0.95</m:t>
                      </m:r>
                    </m:oMath>
                  </m:oMathPara>
                </a14:m>
                <a:endParaRPr kumimoji="1" lang="en-US" altLang="ja-JP" sz="1800" baseline="-250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B2A8044-2F50-5A31-5045-EA4B68814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91" y="3996430"/>
                <a:ext cx="5510074" cy="6336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644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1601F30E-8E28-7AE0-A746-D5055BFC8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57191" y="4739041"/>
            <a:ext cx="1310161" cy="13718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多腕バンディット問題 </a:t>
            </a:r>
            <a:r>
              <a:rPr lang="en-US" altLang="ja-JP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Multi-armed Bandit Problem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36E9C1-4F40-4B3C-CD7A-77A2E0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01" y="1772757"/>
            <a:ext cx="5949005" cy="21562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ja-JP" altLang="en-US" sz="3200" dirty="0"/>
              <a:t>良いスロットマシンとは？</a:t>
            </a:r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・スロットマシン毎にもらえるコインの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　確率分布が異なる</a:t>
            </a:r>
            <a:endParaRPr lang="en-US" altLang="ja-JP" sz="32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AE94B6-32CF-E76B-8A46-2083EB7E8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3119" y="4739041"/>
            <a:ext cx="1310161" cy="1371896"/>
          </a:xfrm>
          <a:prstGeom prst="rect">
            <a:avLst/>
          </a:prstGeom>
        </p:spPr>
      </p:pic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92CBE84F-2A0A-3C7B-C4AE-AE7BC02EA990}"/>
              </a:ext>
            </a:extLst>
          </p:cNvPr>
          <p:cNvGraphicFramePr>
            <a:graphicFrameLocks noGrp="1"/>
          </p:cNvGraphicFramePr>
          <p:nvPr/>
        </p:nvGraphicFramePr>
        <p:xfrm>
          <a:off x="515945" y="5685145"/>
          <a:ext cx="51101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030">
                  <a:extLst>
                    <a:ext uri="{9D8B030D-6E8A-4147-A177-3AD203B41FA5}">
                      <a16:colId xmlns:a16="http://schemas.microsoft.com/office/drawing/2014/main" val="2777602562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444433042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539374130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3172364624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2168112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coin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999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0.15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0.12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0.03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374855"/>
                  </a:ext>
                </a:extLst>
              </a:tr>
            </a:tbl>
          </a:graphicData>
        </a:graphic>
      </p:graphicFrame>
      <p:graphicFrame>
        <p:nvGraphicFramePr>
          <p:cNvPr id="12" name="表 11">
            <a:extLst>
              <a:ext uri="{FF2B5EF4-FFF2-40B4-BE49-F238E27FC236}">
                <a16:creationId xmlns:a16="http://schemas.microsoft.com/office/drawing/2014/main" id="{F844BA33-9218-4B60-18DE-9175B91B6724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5685145"/>
          <a:ext cx="5110150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22030">
                  <a:extLst>
                    <a:ext uri="{9D8B030D-6E8A-4147-A177-3AD203B41FA5}">
                      <a16:colId xmlns:a16="http://schemas.microsoft.com/office/drawing/2014/main" val="3164214814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4123646870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2013998473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797184448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3309379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coin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16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0.09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0.01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87431"/>
                  </a:ext>
                </a:extLst>
              </a:tr>
            </a:tbl>
          </a:graphicData>
        </a:graphic>
      </p:graphicFrame>
      <p:sp>
        <p:nvSpPr>
          <p:cNvPr id="14" name="コンテンツ プレースホルダー 3">
            <a:extLst>
              <a:ext uri="{FF2B5EF4-FFF2-40B4-BE49-F238E27FC236}">
                <a16:creationId xmlns:a16="http://schemas.microsoft.com/office/drawing/2014/main" id="{5C5E7D87-A57B-F95E-E123-C172CF77550C}"/>
              </a:ext>
            </a:extLst>
          </p:cNvPr>
          <p:cNvSpPr txBox="1">
            <a:spLocks/>
          </p:cNvSpPr>
          <p:nvPr/>
        </p:nvSpPr>
        <p:spPr>
          <a:xfrm>
            <a:off x="6179086" y="1769814"/>
            <a:ext cx="5614213" cy="29083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良いスロットマシン⇔期待値が高い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期待値の高いスロットマシンを毎回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dirty="0"/>
              <a:t>選べばよい</a:t>
            </a:r>
            <a:endParaRPr lang="en-US" altLang="ja-JP" sz="3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C686FC4-2291-4EF8-5888-43EBD87FD632}"/>
              </a:ext>
            </a:extLst>
          </p:cNvPr>
          <p:cNvSpPr txBox="1"/>
          <p:nvPr/>
        </p:nvSpPr>
        <p:spPr>
          <a:xfrm>
            <a:off x="1493280" y="5120641"/>
            <a:ext cx="87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SM</a:t>
            </a:r>
            <a:r>
              <a:rPr kumimoji="1" lang="en-US" altLang="ja-JP" sz="2800" baseline="-25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endParaRPr kumimoji="1" lang="ja-JP" altLang="en-US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74A7190-0CF9-5467-B6E0-8654D604CD83}"/>
              </a:ext>
            </a:extLst>
          </p:cNvPr>
          <p:cNvSpPr txBox="1"/>
          <p:nvPr/>
        </p:nvSpPr>
        <p:spPr>
          <a:xfrm>
            <a:off x="7067352" y="5097043"/>
            <a:ext cx="986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SM</a:t>
            </a:r>
            <a:r>
              <a:rPr kumimoji="1" lang="en-US" altLang="ja-JP" sz="2800" baseline="-25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endParaRPr kumimoji="1" lang="ja-JP" altLang="en-US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思考の吹き出し: 雲形 2">
            <a:extLst>
              <a:ext uri="{FF2B5EF4-FFF2-40B4-BE49-F238E27FC236}">
                <a16:creationId xmlns:a16="http://schemas.microsoft.com/office/drawing/2014/main" id="{F66AC4DE-8FED-3682-E8B7-0B0E23490150}"/>
              </a:ext>
            </a:extLst>
          </p:cNvPr>
          <p:cNvSpPr/>
          <p:nvPr/>
        </p:nvSpPr>
        <p:spPr>
          <a:xfrm>
            <a:off x="2770735" y="3928970"/>
            <a:ext cx="2890683" cy="1014689"/>
          </a:xfrm>
          <a:prstGeom prst="cloudCallout">
            <a:avLst>
              <a:gd name="adj1" fmla="val 67001"/>
              <a:gd name="adj2" fmla="val -9622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プレイヤーは</a:t>
            </a:r>
            <a:endParaRPr kumimoji="1"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知らない</a:t>
            </a:r>
          </a:p>
        </p:txBody>
      </p:sp>
    </p:spTree>
    <p:extLst>
      <p:ext uri="{BB962C8B-B14F-4D97-AF65-F5344CB8AC3E}">
        <p14:creationId xmlns:p14="http://schemas.microsoft.com/office/powerpoint/2010/main" val="313140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1601F30E-8E28-7AE0-A746-D5055BFC8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57191" y="1759857"/>
            <a:ext cx="1310161" cy="13718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多腕バンディット問題 </a:t>
            </a:r>
            <a:r>
              <a:rPr lang="en-US" altLang="ja-JP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Multi-armed Bandit Problem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AE94B6-32CF-E76B-8A46-2083EB7E8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3119" y="1759857"/>
            <a:ext cx="1310161" cy="1371896"/>
          </a:xfrm>
          <a:prstGeom prst="rect">
            <a:avLst/>
          </a:prstGeom>
        </p:spPr>
      </p:pic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92CBE84F-2A0A-3C7B-C4AE-AE7BC02EA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10462"/>
              </p:ext>
            </p:extLst>
          </p:nvPr>
        </p:nvGraphicFramePr>
        <p:xfrm>
          <a:off x="515945" y="2705961"/>
          <a:ext cx="51101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030">
                  <a:extLst>
                    <a:ext uri="{9D8B030D-6E8A-4147-A177-3AD203B41FA5}">
                      <a16:colId xmlns:a16="http://schemas.microsoft.com/office/drawing/2014/main" val="2777602562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444433042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539374130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3172364624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2168112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coin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999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0.15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0.12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0.03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374855"/>
                  </a:ext>
                </a:extLst>
              </a:tr>
            </a:tbl>
          </a:graphicData>
        </a:graphic>
      </p:graphicFrame>
      <p:graphicFrame>
        <p:nvGraphicFramePr>
          <p:cNvPr id="12" name="表 11">
            <a:extLst>
              <a:ext uri="{FF2B5EF4-FFF2-40B4-BE49-F238E27FC236}">
                <a16:creationId xmlns:a16="http://schemas.microsoft.com/office/drawing/2014/main" id="{F844BA33-9218-4B60-18DE-9175B91B6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063095"/>
              </p:ext>
            </p:extLst>
          </p:nvPr>
        </p:nvGraphicFramePr>
        <p:xfrm>
          <a:off x="6096000" y="2705961"/>
          <a:ext cx="5110150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22030">
                  <a:extLst>
                    <a:ext uri="{9D8B030D-6E8A-4147-A177-3AD203B41FA5}">
                      <a16:colId xmlns:a16="http://schemas.microsoft.com/office/drawing/2014/main" val="3164214814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4123646870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2013998473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797184448"/>
                    </a:ext>
                  </a:extLst>
                </a:gridCol>
                <a:gridCol w="1022030">
                  <a:extLst>
                    <a:ext uri="{9D8B030D-6E8A-4147-A177-3AD203B41FA5}">
                      <a16:colId xmlns:a16="http://schemas.microsoft.com/office/drawing/2014/main" val="3309379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coin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16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0.09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0.01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87431"/>
                  </a:ext>
                </a:extLst>
              </a:tr>
            </a:tbl>
          </a:graphicData>
        </a:graphic>
      </p:graphicFrame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C686FC4-2291-4EF8-5888-43EBD87FD632}"/>
              </a:ext>
            </a:extLst>
          </p:cNvPr>
          <p:cNvSpPr txBox="1"/>
          <p:nvPr/>
        </p:nvSpPr>
        <p:spPr>
          <a:xfrm>
            <a:off x="1493280" y="2141457"/>
            <a:ext cx="87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SM</a:t>
            </a:r>
            <a:r>
              <a:rPr kumimoji="1" lang="en-US" altLang="ja-JP" sz="2800" baseline="-25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  <a:endParaRPr kumimoji="1" lang="ja-JP" altLang="en-US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74A7190-0CF9-5467-B6E0-8654D604CD83}"/>
              </a:ext>
            </a:extLst>
          </p:cNvPr>
          <p:cNvSpPr txBox="1"/>
          <p:nvPr/>
        </p:nvSpPr>
        <p:spPr>
          <a:xfrm>
            <a:off x="7067352" y="2117859"/>
            <a:ext cx="986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SM</a:t>
            </a:r>
            <a:r>
              <a:rPr kumimoji="1" lang="en-US" altLang="ja-JP" sz="2800" baseline="-250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b</a:t>
            </a:r>
            <a:endParaRPr kumimoji="1" lang="ja-JP" altLang="en-US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コンテンツ プレースホルダー 3">
            <a:extLst>
              <a:ext uri="{FF2B5EF4-FFF2-40B4-BE49-F238E27FC236}">
                <a16:creationId xmlns:a16="http://schemas.microsoft.com/office/drawing/2014/main" id="{BEEC957E-E01B-976E-1E2C-961F01318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780" y="3545514"/>
            <a:ext cx="3644264" cy="2047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dirty="0"/>
              <a:t>報酬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価値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3200" dirty="0"/>
              <a:t>行動価値</a:t>
            </a:r>
            <a:endParaRPr lang="en-US" altLang="ja-JP" sz="3200" dirty="0"/>
          </a:p>
        </p:txBody>
      </p:sp>
      <p:sp>
        <p:nvSpPr>
          <p:cNvPr id="11" name="コンテンツ プレースホルダー 3">
            <a:extLst>
              <a:ext uri="{FF2B5EF4-FFF2-40B4-BE49-F238E27FC236}">
                <a16:creationId xmlns:a16="http://schemas.microsoft.com/office/drawing/2014/main" id="{A4FE93F9-8769-DFDA-243C-A61C6F9E3C41}"/>
              </a:ext>
            </a:extLst>
          </p:cNvPr>
          <p:cNvSpPr txBox="1">
            <a:spLocks/>
          </p:cNvSpPr>
          <p:nvPr/>
        </p:nvSpPr>
        <p:spPr>
          <a:xfrm>
            <a:off x="2622364" y="3545514"/>
            <a:ext cx="3644264" cy="2047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  <a:r>
              <a:rPr lang="en-US" altLang="ja-JP" sz="3200" dirty="0"/>
              <a:t>eward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ja-JP" sz="3200" dirty="0"/>
              <a:t>alue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Action Value</a:t>
            </a:r>
          </a:p>
        </p:txBody>
      </p:sp>
      <p:sp>
        <p:nvSpPr>
          <p:cNvPr id="16" name="コンテンツ プレースホルダー 3">
            <a:extLst>
              <a:ext uri="{FF2B5EF4-FFF2-40B4-BE49-F238E27FC236}">
                <a16:creationId xmlns:a16="http://schemas.microsoft.com/office/drawing/2014/main" id="{FF115987-41AD-00F7-862A-F247F4477DC6}"/>
              </a:ext>
            </a:extLst>
          </p:cNvPr>
          <p:cNvSpPr txBox="1">
            <a:spLocks/>
          </p:cNvSpPr>
          <p:nvPr/>
        </p:nvSpPr>
        <p:spPr>
          <a:xfrm>
            <a:off x="5270191" y="3545514"/>
            <a:ext cx="6384970" cy="2047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:</a:t>
            </a:r>
            <a:r>
              <a:rPr lang="ja-JP" altLang="en-US" sz="3200" dirty="0"/>
              <a:t>スロットマシンから出るコイン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:</a:t>
            </a:r>
            <a:r>
              <a:rPr lang="ja-JP" altLang="en-US" sz="3200" dirty="0"/>
              <a:t>報酬の期待値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:</a:t>
            </a:r>
            <a:r>
              <a:rPr lang="ja-JP" altLang="en-US" sz="3200" dirty="0"/>
              <a:t>行動に対して得られる報酬の期待値</a:t>
            </a:r>
            <a:endParaRPr lang="en-US" altLang="ja-JP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AA59D8B-FF18-E4CC-CB40-4A91D7132534}"/>
                  </a:ext>
                </a:extLst>
              </p:cNvPr>
              <p:cNvSpPr txBox="1"/>
              <p:nvPr/>
            </p:nvSpPr>
            <p:spPr>
              <a:xfrm>
                <a:off x="2651960" y="5475017"/>
                <a:ext cx="23777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{0,1,5,10}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AA59D8B-FF18-E4CC-CB40-4A91D7132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960" y="5475017"/>
                <a:ext cx="237776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3B349D8A-0E5A-E5BA-58F1-84A09FE02F52}"/>
                  </a:ext>
                </a:extLst>
              </p:cNvPr>
              <p:cNvSpPr txBox="1"/>
              <p:nvPr/>
            </p:nvSpPr>
            <p:spPr>
              <a:xfrm>
                <a:off x="2651960" y="5988652"/>
                <a:ext cx="17118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ja-JP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ja-JP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ja-JP" altLang="en-US" sz="2800" dirty="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3B349D8A-0E5A-E5BA-58F1-84A09FE0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960" y="5988652"/>
                <a:ext cx="171181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コンテンツ プレースホルダー 3">
            <a:extLst>
              <a:ext uri="{FF2B5EF4-FFF2-40B4-BE49-F238E27FC236}">
                <a16:creationId xmlns:a16="http://schemas.microsoft.com/office/drawing/2014/main" id="{A7D09487-8722-20FD-46E1-E6A9E8110A17}"/>
              </a:ext>
            </a:extLst>
          </p:cNvPr>
          <p:cNvSpPr txBox="1">
            <a:spLocks/>
          </p:cNvSpPr>
          <p:nvPr/>
        </p:nvSpPr>
        <p:spPr>
          <a:xfrm>
            <a:off x="5270191" y="5371465"/>
            <a:ext cx="6384970" cy="11214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:t</a:t>
            </a:r>
            <a:r>
              <a:rPr lang="ja-JP" altLang="en-US" sz="3200" dirty="0"/>
              <a:t>回目に得られる報酬</a:t>
            </a:r>
            <a:endParaRPr lang="en-US" altLang="ja-JP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dirty="0"/>
              <a:t>:t</a:t>
            </a:r>
            <a:r>
              <a:rPr lang="ja-JP" altLang="en-US" sz="3200" dirty="0"/>
              <a:t>回目の行動（</a:t>
            </a:r>
            <a:r>
              <a:rPr lang="en-US" altLang="ja-JP" sz="3200" dirty="0"/>
              <a:t>SM</a:t>
            </a:r>
            <a:r>
              <a:rPr lang="ja-JP" altLang="en-US" sz="3200" dirty="0"/>
              <a:t>の種類）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231250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3C7BDB-B7D1-465C-9965-C0C4D79D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数式　記号</a:t>
            </a:r>
            <a:endParaRPr lang="ja-JP" altLang="en-US" b="1" i="0" dirty="0">
              <a:solidFill>
                <a:schemeClr val="accent1">
                  <a:lumMod val="60000"/>
                  <a:lumOff val="4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60264F83-93CE-4B81-87A0-2FF1A991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6">
                <a:extLst>
                  <a:ext uri="{FF2B5EF4-FFF2-40B4-BE49-F238E27FC236}">
                    <a16:creationId xmlns:a16="http://schemas.microsoft.com/office/drawing/2014/main" id="{CD89E314-0AD9-2066-990E-15970EA6F7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8375466"/>
                  </p:ext>
                </p:extLst>
              </p:nvPr>
            </p:nvGraphicFramePr>
            <p:xfrm>
              <a:off x="838201" y="1782893"/>
              <a:ext cx="9963518" cy="44812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25309">
                      <a:extLst>
                        <a:ext uri="{9D8B030D-6E8A-4147-A177-3AD203B41FA5}">
                          <a16:colId xmlns:a16="http://schemas.microsoft.com/office/drawing/2014/main" val="3726558883"/>
                        </a:ext>
                      </a:extLst>
                    </a:gridCol>
                    <a:gridCol w="6038209">
                      <a:extLst>
                        <a:ext uri="{9D8B030D-6E8A-4147-A177-3AD203B41FA5}">
                          <a16:colId xmlns:a16="http://schemas.microsoft.com/office/drawing/2014/main" val="220155126"/>
                        </a:ext>
                      </a:extLst>
                    </a:gridCol>
                  </a:tblGrid>
                  <a:tr h="6414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dirty="0"/>
                            <a:t>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dirty="0"/>
                            <a:t>式の意味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8972827"/>
                      </a:ext>
                    </a:extLst>
                  </a:tr>
                  <a:tr h="64143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 dirty="0"/>
                            <a:t>報酬</a:t>
                          </a:r>
                          <a:r>
                            <a:rPr kumimoji="1" lang="en-US" altLang="ja-JP" sz="2800" dirty="0"/>
                            <a:t>R</a:t>
                          </a:r>
                          <a:r>
                            <a:rPr kumimoji="1" lang="ja-JP" altLang="en-US" sz="2800" dirty="0"/>
                            <a:t>の期待値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7880544"/>
                      </a:ext>
                    </a:extLst>
                  </a:tr>
                  <a:tr h="63264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/>
                            <a:t>A</a:t>
                          </a:r>
                          <a:r>
                            <a:rPr kumimoji="1" lang="ja-JP" altLang="en-US" sz="2800" dirty="0"/>
                            <a:t>という行動をした場合の</a:t>
                          </a:r>
                          <a:r>
                            <a:rPr kumimoji="1" lang="en-US" altLang="ja-JP" sz="2800" dirty="0"/>
                            <a:t>R</a:t>
                          </a:r>
                          <a:r>
                            <a:rPr kumimoji="1" lang="ja-JP" altLang="en-US" sz="2800" dirty="0"/>
                            <a:t>の期待値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1723983"/>
                      </a:ext>
                    </a:extLst>
                  </a:tr>
                  <a:tr h="64143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kumimoji="1" lang="en-US" altLang="ja-JP" sz="2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ja-JP" sz="2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sz="28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kumimoji="1" lang="en-US" altLang="ja-JP" sz="28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kumimoji="1" lang="en-US" altLang="ja-JP" sz="2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800" dirty="0"/>
                            <a:t>a</a:t>
                          </a:r>
                          <a:r>
                            <a:rPr kumimoji="1" lang="ja-JP" altLang="en-US" sz="2800" dirty="0"/>
                            <a:t>という行動をした場合の</a:t>
                          </a:r>
                          <a:r>
                            <a:rPr kumimoji="1" lang="en-US" altLang="ja-JP" sz="2800" dirty="0"/>
                            <a:t>R</a:t>
                          </a:r>
                          <a:r>
                            <a:rPr kumimoji="1" lang="ja-JP" altLang="en-US" sz="2800" dirty="0"/>
                            <a:t>の期待値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336789"/>
                      </a:ext>
                    </a:extLst>
                  </a:tr>
                  <a:tr h="64143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kumimoji="1" lang="en-US" altLang="ja-JP" sz="2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 dirty="0"/>
                            <a:t>行動価値</a:t>
                          </a:r>
                          <a:r>
                            <a:rPr kumimoji="1" lang="en-US" altLang="ja-JP" sz="2800" dirty="0"/>
                            <a:t>:Quality</a:t>
                          </a:r>
                          <a:r>
                            <a:rPr kumimoji="1" lang="ja-JP" altLang="en-US" sz="2800" dirty="0"/>
                            <a:t>，行動</a:t>
                          </a:r>
                          <a:r>
                            <a:rPr kumimoji="1" lang="en-US" altLang="ja-JP" sz="2800" dirty="0"/>
                            <a:t>A</a:t>
                          </a:r>
                          <a:r>
                            <a:rPr kumimoji="1" lang="ja-JP" altLang="en-US" sz="2800" dirty="0"/>
                            <a:t>の価値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8148052"/>
                      </a:ext>
                    </a:extLst>
                  </a:tr>
                  <a:tr h="64143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1" lang="en-US" altLang="ja-JP" sz="28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 dirty="0"/>
                            <a:t>真の値←エージェントは知らない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1680162"/>
                      </a:ext>
                    </a:extLst>
                  </a:tr>
                  <a:tr h="64143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d>
                                  <m:dPr>
                                    <m:ctrlP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 dirty="0"/>
                            <a:t>推定値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50479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6">
                <a:extLst>
                  <a:ext uri="{FF2B5EF4-FFF2-40B4-BE49-F238E27FC236}">
                    <a16:creationId xmlns:a16="http://schemas.microsoft.com/office/drawing/2014/main" id="{CD89E314-0AD9-2066-990E-15970EA6F7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8375466"/>
                  </p:ext>
                </p:extLst>
              </p:nvPr>
            </p:nvGraphicFramePr>
            <p:xfrm>
              <a:off x="838201" y="1782893"/>
              <a:ext cx="9963518" cy="44812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25309">
                      <a:extLst>
                        <a:ext uri="{9D8B030D-6E8A-4147-A177-3AD203B41FA5}">
                          <a16:colId xmlns:a16="http://schemas.microsoft.com/office/drawing/2014/main" val="3726558883"/>
                        </a:ext>
                      </a:extLst>
                    </a:gridCol>
                    <a:gridCol w="6038209">
                      <a:extLst>
                        <a:ext uri="{9D8B030D-6E8A-4147-A177-3AD203B41FA5}">
                          <a16:colId xmlns:a16="http://schemas.microsoft.com/office/drawing/2014/main" val="220155126"/>
                        </a:ext>
                      </a:extLst>
                    </a:gridCol>
                  </a:tblGrid>
                  <a:tr h="6414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dirty="0"/>
                            <a:t>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2800" dirty="0"/>
                            <a:t>式の意味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8972827"/>
                      </a:ext>
                    </a:extLst>
                  </a:tr>
                  <a:tr h="641434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55" t="-110377" r="-154658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 dirty="0"/>
                            <a:t>報酬</a:t>
                          </a:r>
                          <a:r>
                            <a:rPr kumimoji="1" lang="en-US" altLang="ja-JP" sz="2800" dirty="0"/>
                            <a:t>R</a:t>
                          </a:r>
                          <a:r>
                            <a:rPr kumimoji="1" lang="ja-JP" altLang="en-US" sz="2800" dirty="0"/>
                            <a:t>の期待値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7880544"/>
                      </a:ext>
                    </a:extLst>
                  </a:tr>
                  <a:tr h="63264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55" t="-214423" r="-154658" b="-409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/>
                            <a:t>A</a:t>
                          </a:r>
                          <a:r>
                            <a:rPr kumimoji="1" lang="ja-JP" altLang="en-US" sz="2800" dirty="0"/>
                            <a:t>という行動をした場合の</a:t>
                          </a:r>
                          <a:r>
                            <a:rPr kumimoji="1" lang="en-US" altLang="ja-JP" sz="2800" dirty="0"/>
                            <a:t>R</a:t>
                          </a:r>
                          <a:r>
                            <a:rPr kumimoji="1" lang="ja-JP" altLang="en-US" sz="2800" dirty="0"/>
                            <a:t>の期待値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1723983"/>
                      </a:ext>
                    </a:extLst>
                  </a:tr>
                  <a:tr h="641434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55" t="-311429" r="-154658" b="-3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2800" dirty="0"/>
                            <a:t>a</a:t>
                          </a:r>
                          <a:r>
                            <a:rPr kumimoji="1" lang="ja-JP" altLang="en-US" sz="2800" dirty="0"/>
                            <a:t>という行動をした場合の</a:t>
                          </a:r>
                          <a:r>
                            <a:rPr kumimoji="1" lang="en-US" altLang="ja-JP" sz="2800" dirty="0"/>
                            <a:t>R</a:t>
                          </a:r>
                          <a:r>
                            <a:rPr kumimoji="1" lang="ja-JP" altLang="en-US" sz="2800" dirty="0"/>
                            <a:t>の期待値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336789"/>
                      </a:ext>
                    </a:extLst>
                  </a:tr>
                  <a:tr h="641434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55" t="-411429" r="-154658" b="-2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 dirty="0"/>
                            <a:t>行動価値</a:t>
                          </a:r>
                          <a:r>
                            <a:rPr kumimoji="1" lang="en-US" altLang="ja-JP" sz="2800" dirty="0"/>
                            <a:t>:Quality</a:t>
                          </a:r>
                          <a:r>
                            <a:rPr kumimoji="1" lang="ja-JP" altLang="en-US" sz="2800" dirty="0"/>
                            <a:t>，行動</a:t>
                          </a:r>
                          <a:r>
                            <a:rPr kumimoji="1" lang="en-US" altLang="ja-JP" sz="2800" dirty="0"/>
                            <a:t>A</a:t>
                          </a:r>
                          <a:r>
                            <a:rPr kumimoji="1" lang="ja-JP" altLang="en-US" sz="2800" dirty="0"/>
                            <a:t>の価値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8148052"/>
                      </a:ext>
                    </a:extLst>
                  </a:tr>
                  <a:tr h="641434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55" t="-506604" r="-154658" b="-1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 dirty="0"/>
                            <a:t>真の値←エージェントは知らない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1680162"/>
                      </a:ext>
                    </a:extLst>
                  </a:tr>
                  <a:tr h="641434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155" t="-612381" r="-154658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 dirty="0"/>
                            <a:t>推定値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50479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99823395"/>
      </p:ext>
    </p:extLst>
  </p:cSld>
  <p:clrMapOvr>
    <a:masterClrMapping/>
  </p:clrMapOvr>
</p:sld>
</file>

<file path=ppt/theme/theme1.xml><?xml version="1.0" encoding="utf-8"?>
<a:theme xmlns:a="http://schemas.openxmlformats.org/drawingml/2006/main" name="ブラシ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8_TF89080264_Win32" id="{345CC977-8FD8-4C4B-850B-4D45E935E6D5}" vid="{A9751367-A58F-49E6-9EBD-00B06E74A25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ブラシ プレゼンテーション</Template>
  <TotalTime>1834</TotalTime>
  <Words>1406</Words>
  <Application>Microsoft Office PowerPoint</Application>
  <PresentationFormat>ワイド画面</PresentationFormat>
  <Paragraphs>408</Paragraphs>
  <Slides>32</Slides>
  <Notes>32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7" baseType="lpstr">
      <vt:lpstr>Meiryo UI</vt:lpstr>
      <vt:lpstr>Arial</vt:lpstr>
      <vt:lpstr>Cambria Math</vt:lpstr>
      <vt:lpstr>Century Gothic</vt:lpstr>
      <vt:lpstr>ブラシ</vt:lpstr>
      <vt:lpstr>ゼロから作る Deep Learning 4 機械学習編 １章　バンディット問題</vt:lpstr>
      <vt:lpstr>バンディット問題 Bandit Problem</vt:lpstr>
      <vt:lpstr>多腕バンディット問題 Multi-armed Bandit Problem</vt:lpstr>
      <vt:lpstr>多腕バンディット問題 Multi-armed Bandit Problem</vt:lpstr>
      <vt:lpstr>多腕バンディット問題 Multi-armed Bandit Problem</vt:lpstr>
      <vt:lpstr>多腕バンディット問題 Multi-armed Bandit Problem</vt:lpstr>
      <vt:lpstr>多腕バンディット問題 Multi-armed Bandit Problem</vt:lpstr>
      <vt:lpstr>多腕バンディット問題 Multi-armed Bandit Problem</vt:lpstr>
      <vt:lpstr>数式　記号</vt:lpstr>
      <vt:lpstr>行動価値推定アルゴリズム</vt:lpstr>
      <vt:lpstr>実装の注意点①　平均値の実装</vt:lpstr>
      <vt:lpstr>実装の注意点①　平均値の実装</vt:lpstr>
      <vt:lpstr>プレイヤーの戦略</vt:lpstr>
      <vt:lpstr>プレイヤーの戦略</vt:lpstr>
      <vt:lpstr>プレイヤーの戦略　ε-greedy法</vt:lpstr>
      <vt:lpstr>多腕バンディット問題　実験①</vt:lpstr>
      <vt:lpstr>多腕バンディット問題　実験①</vt:lpstr>
      <vt:lpstr>多腕バンディット問題　実装①</vt:lpstr>
      <vt:lpstr>多腕バンディット問題　実験①</vt:lpstr>
      <vt:lpstr>多腕バンディット問題　実験①</vt:lpstr>
      <vt:lpstr>多腕バンディット問題　実験②　平均的な性質</vt:lpstr>
      <vt:lpstr>多腕バンディット問題　実験②　平均的な性質</vt:lpstr>
      <vt:lpstr>多腕バンディット問題　実験②　平均的な性質</vt:lpstr>
      <vt:lpstr>多腕バンディット問題　実験③　εの比較</vt:lpstr>
      <vt:lpstr>多腕バンディット問題　実験③　 εの比較</vt:lpstr>
      <vt:lpstr>多腕バンディット問題　実験③　 εの比較</vt:lpstr>
      <vt:lpstr>非定常問題</vt:lpstr>
      <vt:lpstr>非定常問題</vt:lpstr>
      <vt:lpstr>非定常問題</vt:lpstr>
      <vt:lpstr>非定常問題</vt:lpstr>
      <vt:lpstr>多腕バンディット問題　実験④　非定常問題</vt:lpstr>
      <vt:lpstr>多腕バンディット問題　実験④　非定常問題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燈株式会社 アルゴリズムエンジニア インターン コーディング課題</dc:title>
  <dc:creator>tariu Main</dc:creator>
  <cp:lastModifiedBy>tariu Main</cp:lastModifiedBy>
  <cp:revision>1</cp:revision>
  <dcterms:created xsi:type="dcterms:W3CDTF">2023-10-31T18:59:14Z</dcterms:created>
  <dcterms:modified xsi:type="dcterms:W3CDTF">2023-11-15T19:56:59Z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